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0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0" r:id="rId13"/>
    <p:sldId id="268" r:id="rId14"/>
    <p:sldId id="277" r:id="rId15"/>
    <p:sldId id="264" r:id="rId16"/>
    <p:sldId id="278" r:id="rId17"/>
    <p:sldId id="279" r:id="rId18"/>
    <p:sldId id="266" r:id="rId19"/>
    <p:sldId id="276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2F084-B7A8-40FB-B0E0-9615A8A3B9DF}" type="doc">
      <dgm:prSet loTypeId="urn:microsoft.com/office/officeart/2005/8/layout/arrow1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2866E03A-A847-4FDB-9A56-C7A753F69FC9}">
      <dgm:prSet phldrT="[Texto]"/>
      <dgm:spPr/>
      <dgm:t>
        <a:bodyPr/>
        <a:lstStyle/>
        <a:p>
          <a:r>
            <a:rPr lang="pt-BR" dirty="0" smtClean="0"/>
            <a:t>Comportamento</a:t>
          </a:r>
          <a:endParaRPr lang="pt-BR" dirty="0"/>
        </a:p>
      </dgm:t>
    </dgm:pt>
    <dgm:pt modelId="{C4BE7ACD-F9C4-45E8-8341-BA7A394BAC17}" type="parTrans" cxnId="{AA5329F3-A426-43B5-A662-EBBE9F3F4F36}">
      <dgm:prSet/>
      <dgm:spPr/>
      <dgm:t>
        <a:bodyPr/>
        <a:lstStyle/>
        <a:p>
          <a:endParaRPr lang="pt-BR"/>
        </a:p>
      </dgm:t>
    </dgm:pt>
    <dgm:pt modelId="{3D5041CC-0D4F-4425-9DCB-3BA23924CC88}" type="sibTrans" cxnId="{AA5329F3-A426-43B5-A662-EBBE9F3F4F36}">
      <dgm:prSet/>
      <dgm:spPr/>
      <dgm:t>
        <a:bodyPr/>
        <a:lstStyle/>
        <a:p>
          <a:endParaRPr lang="pt-BR"/>
        </a:p>
      </dgm:t>
    </dgm:pt>
    <dgm:pt modelId="{3CDAAA58-91EE-414B-93FE-875FD0469660}">
      <dgm:prSet phldrT="[Texto]"/>
      <dgm:spPr/>
      <dgm:t>
        <a:bodyPr/>
        <a:lstStyle/>
        <a:p>
          <a:r>
            <a:rPr lang="pt-BR" dirty="0" smtClean="0"/>
            <a:t>Consciência</a:t>
          </a:r>
          <a:endParaRPr lang="pt-BR" dirty="0"/>
        </a:p>
      </dgm:t>
    </dgm:pt>
    <dgm:pt modelId="{EA86220A-ECD7-4936-B579-EE3C78A67ABA}" type="parTrans" cxnId="{243EB64C-E28F-4D5A-A926-CA7187346F9C}">
      <dgm:prSet/>
      <dgm:spPr/>
      <dgm:t>
        <a:bodyPr/>
        <a:lstStyle/>
        <a:p>
          <a:endParaRPr lang="pt-BR"/>
        </a:p>
      </dgm:t>
    </dgm:pt>
    <dgm:pt modelId="{E3DE44C9-ADF1-4A16-96FE-C72DC24530FB}" type="sibTrans" cxnId="{243EB64C-E28F-4D5A-A926-CA7187346F9C}">
      <dgm:prSet/>
      <dgm:spPr/>
      <dgm:t>
        <a:bodyPr/>
        <a:lstStyle/>
        <a:p>
          <a:endParaRPr lang="pt-BR"/>
        </a:p>
      </dgm:t>
    </dgm:pt>
    <dgm:pt modelId="{483B376C-12EB-4200-B9D5-1CB72CA70ADD}" type="pres">
      <dgm:prSet presAssocID="{2772F084-B7A8-40FB-B0E0-9615A8A3B9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91FEDEB-0B77-4230-A0D7-FA41A4BA9674}" type="pres">
      <dgm:prSet presAssocID="{2866E03A-A847-4FDB-9A56-C7A753F69FC9}" presName="arrow" presStyleLbl="node1" presStyleIdx="0" presStyleCnt="2" custRadScaleRad="100039" custRadScaleInc="-6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810DC5-075C-42CB-A6A8-4BBBC9394DAD}" type="pres">
      <dgm:prSet presAssocID="{3CDAAA58-91EE-414B-93FE-875FD046966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A5329F3-A426-43B5-A662-EBBE9F3F4F36}" srcId="{2772F084-B7A8-40FB-B0E0-9615A8A3B9DF}" destId="{2866E03A-A847-4FDB-9A56-C7A753F69FC9}" srcOrd="0" destOrd="0" parTransId="{C4BE7ACD-F9C4-45E8-8341-BA7A394BAC17}" sibTransId="{3D5041CC-0D4F-4425-9DCB-3BA23924CC88}"/>
    <dgm:cxn modelId="{94F0AF6C-E009-4828-BCE4-181BA7F7D582}" type="presOf" srcId="{2772F084-B7A8-40FB-B0E0-9615A8A3B9DF}" destId="{483B376C-12EB-4200-B9D5-1CB72CA70ADD}" srcOrd="0" destOrd="0" presId="urn:microsoft.com/office/officeart/2005/8/layout/arrow1"/>
    <dgm:cxn modelId="{0DB52B65-641E-4E70-B05D-00BBDB2FF0A8}" type="presOf" srcId="{2866E03A-A847-4FDB-9A56-C7A753F69FC9}" destId="{291FEDEB-0B77-4230-A0D7-FA41A4BA9674}" srcOrd="0" destOrd="0" presId="urn:microsoft.com/office/officeart/2005/8/layout/arrow1"/>
    <dgm:cxn modelId="{A7EA0DFF-25A7-4E72-AB1B-9030DD4AAC83}" type="presOf" srcId="{3CDAAA58-91EE-414B-93FE-875FD0469660}" destId="{14810DC5-075C-42CB-A6A8-4BBBC9394DAD}" srcOrd="0" destOrd="0" presId="urn:microsoft.com/office/officeart/2005/8/layout/arrow1"/>
    <dgm:cxn modelId="{243EB64C-E28F-4D5A-A926-CA7187346F9C}" srcId="{2772F084-B7A8-40FB-B0E0-9615A8A3B9DF}" destId="{3CDAAA58-91EE-414B-93FE-875FD0469660}" srcOrd="1" destOrd="0" parTransId="{EA86220A-ECD7-4936-B579-EE3C78A67ABA}" sibTransId="{E3DE44C9-ADF1-4A16-96FE-C72DC24530FB}"/>
    <dgm:cxn modelId="{B359170D-9961-4BB7-AB79-8DA52048D5EF}" type="presParOf" srcId="{483B376C-12EB-4200-B9D5-1CB72CA70ADD}" destId="{291FEDEB-0B77-4230-A0D7-FA41A4BA9674}" srcOrd="0" destOrd="0" presId="urn:microsoft.com/office/officeart/2005/8/layout/arrow1"/>
    <dgm:cxn modelId="{80C51610-515C-4CA1-A215-7C42566941C4}" type="presParOf" srcId="{483B376C-12EB-4200-B9D5-1CB72CA70ADD}" destId="{14810DC5-075C-42CB-A6A8-4BBBC9394DAD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5BEE44-7A19-4C08-82E8-1507C994CA70}" type="doc">
      <dgm:prSet loTypeId="urn:microsoft.com/office/officeart/2005/8/layout/list1" loCatId="list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pt-BR"/>
        </a:p>
      </dgm:t>
    </dgm:pt>
    <dgm:pt modelId="{B31D44A6-256A-4531-B6BF-A23D566AD643}">
      <dgm:prSet phldrT="[Texto]"/>
      <dgm:spPr/>
      <dgm:t>
        <a:bodyPr/>
        <a:lstStyle/>
        <a:p>
          <a:r>
            <a:rPr lang="pt-BR" dirty="0" smtClean="0"/>
            <a:t>Sensação</a:t>
          </a:r>
          <a:endParaRPr lang="pt-BR" dirty="0"/>
        </a:p>
      </dgm:t>
    </dgm:pt>
    <dgm:pt modelId="{0D59A0AF-AED9-4033-8C9C-AF71D5714328}" type="parTrans" cxnId="{6F5D9F6F-2BFC-412B-A5A1-4FAA32247388}">
      <dgm:prSet/>
      <dgm:spPr/>
      <dgm:t>
        <a:bodyPr/>
        <a:lstStyle/>
        <a:p>
          <a:endParaRPr lang="pt-BR"/>
        </a:p>
      </dgm:t>
    </dgm:pt>
    <dgm:pt modelId="{29B06BD2-5308-4850-A918-32D35D95A7DE}" type="sibTrans" cxnId="{6F5D9F6F-2BFC-412B-A5A1-4FAA32247388}">
      <dgm:prSet/>
      <dgm:spPr/>
      <dgm:t>
        <a:bodyPr/>
        <a:lstStyle/>
        <a:p>
          <a:endParaRPr lang="pt-BR"/>
        </a:p>
      </dgm:t>
    </dgm:pt>
    <dgm:pt modelId="{B1AE8F87-301A-47FA-A1EB-0B5629748E79}">
      <dgm:prSet phldrT="[Texto]"/>
      <dgm:spPr/>
      <dgm:t>
        <a:bodyPr/>
        <a:lstStyle/>
        <a:p>
          <a:r>
            <a:rPr lang="pt-BR" dirty="0" smtClean="0"/>
            <a:t>Imagem</a:t>
          </a:r>
          <a:endParaRPr lang="pt-BR" dirty="0"/>
        </a:p>
      </dgm:t>
    </dgm:pt>
    <dgm:pt modelId="{9025817E-9DDB-45FD-BC90-B1BE7F9CA9EE}" type="parTrans" cxnId="{53998438-D463-4119-A6BD-4FE60B1440F0}">
      <dgm:prSet/>
      <dgm:spPr/>
      <dgm:t>
        <a:bodyPr/>
        <a:lstStyle/>
        <a:p>
          <a:endParaRPr lang="pt-BR"/>
        </a:p>
      </dgm:t>
    </dgm:pt>
    <dgm:pt modelId="{7ADCADCB-49C8-4CFE-9AD9-6EF3A9A462CE}" type="sibTrans" cxnId="{53998438-D463-4119-A6BD-4FE60B1440F0}">
      <dgm:prSet/>
      <dgm:spPr/>
      <dgm:t>
        <a:bodyPr/>
        <a:lstStyle/>
        <a:p>
          <a:endParaRPr lang="pt-BR"/>
        </a:p>
      </dgm:t>
    </dgm:pt>
    <dgm:pt modelId="{7ABBBBDF-8312-4508-90BB-0D9D8B131282}">
      <dgm:prSet phldrT="[Texto]"/>
      <dgm:spPr/>
      <dgm:t>
        <a:bodyPr/>
        <a:lstStyle/>
        <a:p>
          <a:r>
            <a:rPr lang="pt-BR" dirty="0" smtClean="0"/>
            <a:t>Desejo</a:t>
          </a:r>
          <a:endParaRPr lang="pt-BR" dirty="0"/>
        </a:p>
      </dgm:t>
    </dgm:pt>
    <dgm:pt modelId="{4EF4145C-E2D6-4D34-9A92-A1EC269C1395}" type="parTrans" cxnId="{B9503C7B-204A-4B9F-A240-1B419F854D95}">
      <dgm:prSet/>
      <dgm:spPr/>
      <dgm:t>
        <a:bodyPr/>
        <a:lstStyle/>
        <a:p>
          <a:endParaRPr lang="pt-BR"/>
        </a:p>
      </dgm:t>
    </dgm:pt>
    <dgm:pt modelId="{B034A8AC-CDB1-41E0-80AF-2F367B0ADA58}" type="sibTrans" cxnId="{B9503C7B-204A-4B9F-A240-1B419F854D95}">
      <dgm:prSet/>
      <dgm:spPr/>
      <dgm:t>
        <a:bodyPr/>
        <a:lstStyle/>
        <a:p>
          <a:endParaRPr lang="pt-BR"/>
        </a:p>
      </dgm:t>
    </dgm:pt>
    <dgm:pt modelId="{9EFE6F2B-D657-40E1-B37A-33AE5274F018}">
      <dgm:prSet phldrT="[Texto]"/>
      <dgm:spPr/>
      <dgm:t>
        <a:bodyPr/>
        <a:lstStyle/>
        <a:p>
          <a:r>
            <a:rPr lang="pt-BR" dirty="0" smtClean="0"/>
            <a:t>Percepção</a:t>
          </a:r>
          <a:endParaRPr lang="pt-BR" dirty="0"/>
        </a:p>
      </dgm:t>
    </dgm:pt>
    <dgm:pt modelId="{5497CFAF-A801-453E-B644-FCADCA71C03F}" type="parTrans" cxnId="{F8B8A27B-2CA2-4D83-B478-206E5AC36204}">
      <dgm:prSet/>
      <dgm:spPr/>
      <dgm:t>
        <a:bodyPr/>
        <a:lstStyle/>
        <a:p>
          <a:endParaRPr lang="pt-BR"/>
        </a:p>
      </dgm:t>
    </dgm:pt>
    <dgm:pt modelId="{090A7DD5-B962-47E2-847F-A7C04419E4D3}" type="sibTrans" cxnId="{F8B8A27B-2CA2-4D83-B478-206E5AC36204}">
      <dgm:prSet/>
      <dgm:spPr/>
      <dgm:t>
        <a:bodyPr/>
        <a:lstStyle/>
        <a:p>
          <a:endParaRPr lang="pt-BR"/>
        </a:p>
      </dgm:t>
    </dgm:pt>
    <dgm:pt modelId="{A7BA3FC4-2816-47D7-9206-DAC428BBE26B}">
      <dgm:prSet phldrT="[Texto]"/>
      <dgm:spPr/>
      <dgm:t>
        <a:bodyPr/>
        <a:lstStyle/>
        <a:p>
          <a:r>
            <a:rPr lang="pt-BR" dirty="0" smtClean="0"/>
            <a:t>Intenção</a:t>
          </a:r>
          <a:endParaRPr lang="pt-BR" dirty="0"/>
        </a:p>
      </dgm:t>
    </dgm:pt>
    <dgm:pt modelId="{0F0B5442-74A4-4417-8CCB-A6D6A3477945}" type="parTrans" cxnId="{948A42F6-D49B-4EDA-A662-F62286D2FD34}">
      <dgm:prSet/>
      <dgm:spPr/>
      <dgm:t>
        <a:bodyPr/>
        <a:lstStyle/>
        <a:p>
          <a:endParaRPr lang="pt-BR"/>
        </a:p>
      </dgm:t>
    </dgm:pt>
    <dgm:pt modelId="{2B87EE9F-0A91-4A0F-A5D0-817D07AED93A}" type="sibTrans" cxnId="{948A42F6-D49B-4EDA-A662-F62286D2FD34}">
      <dgm:prSet/>
      <dgm:spPr/>
      <dgm:t>
        <a:bodyPr/>
        <a:lstStyle/>
        <a:p>
          <a:endParaRPr lang="pt-BR"/>
        </a:p>
      </dgm:t>
    </dgm:pt>
    <dgm:pt modelId="{DD9D10FA-29CE-4C62-A3A3-70E1E6418B87}">
      <dgm:prSet phldrT="[Texto]"/>
      <dgm:spPr/>
      <dgm:t>
        <a:bodyPr/>
        <a:lstStyle/>
        <a:p>
          <a:r>
            <a:rPr lang="pt-BR" dirty="0" smtClean="0"/>
            <a:t>Sentimento</a:t>
          </a:r>
          <a:endParaRPr lang="pt-BR" dirty="0"/>
        </a:p>
      </dgm:t>
    </dgm:pt>
    <dgm:pt modelId="{634EFEEE-A6AD-400D-B432-88C9477BFEAE}" type="parTrans" cxnId="{4F5C2326-76EF-452D-905D-C3395235651B}">
      <dgm:prSet/>
      <dgm:spPr/>
      <dgm:t>
        <a:bodyPr/>
        <a:lstStyle/>
        <a:p>
          <a:endParaRPr lang="pt-BR"/>
        </a:p>
      </dgm:t>
    </dgm:pt>
    <dgm:pt modelId="{416468E1-7F8D-4A61-AE90-2D2C9D855C17}" type="sibTrans" cxnId="{4F5C2326-76EF-452D-905D-C3395235651B}">
      <dgm:prSet/>
      <dgm:spPr/>
      <dgm:t>
        <a:bodyPr/>
        <a:lstStyle/>
        <a:p>
          <a:endParaRPr lang="pt-BR"/>
        </a:p>
      </dgm:t>
    </dgm:pt>
    <dgm:pt modelId="{127DC2B9-60ED-47BC-8870-2A379F1F54AF}" type="pres">
      <dgm:prSet presAssocID="{1E5BEE44-7A19-4C08-82E8-1507C994CA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473EBE4-1B19-42E6-89D9-81E0B225B543}" type="pres">
      <dgm:prSet presAssocID="{B31D44A6-256A-4531-B6BF-A23D566AD643}" presName="parentLin" presStyleCnt="0"/>
      <dgm:spPr/>
    </dgm:pt>
    <dgm:pt modelId="{3C9C7970-6B7E-440F-AA1C-636814F8745B}" type="pres">
      <dgm:prSet presAssocID="{B31D44A6-256A-4531-B6BF-A23D566AD643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9976EDE2-B27A-4D40-BB2A-D0AB56CB80B8}" type="pres">
      <dgm:prSet presAssocID="{B31D44A6-256A-4531-B6BF-A23D566AD64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E7AED8-7793-4F04-90BD-170883431A53}" type="pres">
      <dgm:prSet presAssocID="{B31D44A6-256A-4531-B6BF-A23D566AD643}" presName="negativeSpace" presStyleCnt="0"/>
      <dgm:spPr/>
    </dgm:pt>
    <dgm:pt modelId="{3D32A63A-38FD-4FFC-8151-64683E733E47}" type="pres">
      <dgm:prSet presAssocID="{B31D44A6-256A-4531-B6BF-A23D566AD643}" presName="childText" presStyleLbl="conFgAcc1" presStyleIdx="0" presStyleCnt="6">
        <dgm:presLayoutVars>
          <dgm:bulletEnabled val="1"/>
        </dgm:presLayoutVars>
      </dgm:prSet>
      <dgm:spPr/>
    </dgm:pt>
    <dgm:pt modelId="{47CDDCC5-F92F-447B-8504-1B4D4D900279}" type="pres">
      <dgm:prSet presAssocID="{29B06BD2-5308-4850-A918-32D35D95A7DE}" presName="spaceBetweenRectangles" presStyleCnt="0"/>
      <dgm:spPr/>
    </dgm:pt>
    <dgm:pt modelId="{789765C3-A7B7-4CEB-94F2-39AB6DE374DD}" type="pres">
      <dgm:prSet presAssocID="{B1AE8F87-301A-47FA-A1EB-0B5629748E79}" presName="parentLin" presStyleCnt="0"/>
      <dgm:spPr/>
    </dgm:pt>
    <dgm:pt modelId="{8AED8013-C8F7-4D84-B44C-8644C66FA550}" type="pres">
      <dgm:prSet presAssocID="{B1AE8F87-301A-47FA-A1EB-0B5629748E79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61FFA6C2-9A50-475F-8CF9-B926EDAA1647}" type="pres">
      <dgm:prSet presAssocID="{B1AE8F87-301A-47FA-A1EB-0B5629748E7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93EB2B-EE6F-4363-916A-B0BCE3821D07}" type="pres">
      <dgm:prSet presAssocID="{B1AE8F87-301A-47FA-A1EB-0B5629748E79}" presName="negativeSpace" presStyleCnt="0"/>
      <dgm:spPr/>
    </dgm:pt>
    <dgm:pt modelId="{38BC808E-D794-4933-8465-61471BBD8684}" type="pres">
      <dgm:prSet presAssocID="{B1AE8F87-301A-47FA-A1EB-0B5629748E79}" presName="childText" presStyleLbl="conFgAcc1" presStyleIdx="1" presStyleCnt="6">
        <dgm:presLayoutVars>
          <dgm:bulletEnabled val="1"/>
        </dgm:presLayoutVars>
      </dgm:prSet>
      <dgm:spPr/>
    </dgm:pt>
    <dgm:pt modelId="{9B9FA279-A2F2-4E97-9AEA-585AEC916497}" type="pres">
      <dgm:prSet presAssocID="{7ADCADCB-49C8-4CFE-9AD9-6EF3A9A462CE}" presName="spaceBetweenRectangles" presStyleCnt="0"/>
      <dgm:spPr/>
    </dgm:pt>
    <dgm:pt modelId="{359B3DEE-2289-4285-B183-CF37FC932DB6}" type="pres">
      <dgm:prSet presAssocID="{7ABBBBDF-8312-4508-90BB-0D9D8B131282}" presName="parentLin" presStyleCnt="0"/>
      <dgm:spPr/>
    </dgm:pt>
    <dgm:pt modelId="{52C612DF-1FE1-4FCD-894B-0549E1DD0333}" type="pres">
      <dgm:prSet presAssocID="{7ABBBBDF-8312-4508-90BB-0D9D8B131282}" presName="parentLeftMargin" presStyleLbl="node1" presStyleIdx="1" presStyleCnt="6"/>
      <dgm:spPr/>
      <dgm:t>
        <a:bodyPr/>
        <a:lstStyle/>
        <a:p>
          <a:endParaRPr lang="pt-BR"/>
        </a:p>
      </dgm:t>
    </dgm:pt>
    <dgm:pt modelId="{9F18A9CB-E0C6-4337-BA14-AD48726DDE50}" type="pres">
      <dgm:prSet presAssocID="{7ABBBBDF-8312-4508-90BB-0D9D8B13128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50B0FC-3C52-49AB-9344-9C793900FB7B}" type="pres">
      <dgm:prSet presAssocID="{7ABBBBDF-8312-4508-90BB-0D9D8B131282}" presName="negativeSpace" presStyleCnt="0"/>
      <dgm:spPr/>
    </dgm:pt>
    <dgm:pt modelId="{C95CBBFA-4CEB-4075-B28B-FF060F0CBD25}" type="pres">
      <dgm:prSet presAssocID="{7ABBBBDF-8312-4508-90BB-0D9D8B131282}" presName="childText" presStyleLbl="conFgAcc1" presStyleIdx="2" presStyleCnt="6">
        <dgm:presLayoutVars>
          <dgm:bulletEnabled val="1"/>
        </dgm:presLayoutVars>
      </dgm:prSet>
      <dgm:spPr/>
    </dgm:pt>
    <dgm:pt modelId="{351EBB97-7F58-4C0E-BC98-69CC5B5ED9ED}" type="pres">
      <dgm:prSet presAssocID="{B034A8AC-CDB1-41E0-80AF-2F367B0ADA58}" presName="spaceBetweenRectangles" presStyleCnt="0"/>
      <dgm:spPr/>
    </dgm:pt>
    <dgm:pt modelId="{7504553C-BB7F-497B-A262-7041400CF882}" type="pres">
      <dgm:prSet presAssocID="{9EFE6F2B-D657-40E1-B37A-33AE5274F018}" presName="parentLin" presStyleCnt="0"/>
      <dgm:spPr/>
    </dgm:pt>
    <dgm:pt modelId="{81CF1BF6-5A5B-4F5D-90EB-CB390514E5C3}" type="pres">
      <dgm:prSet presAssocID="{9EFE6F2B-D657-40E1-B37A-33AE5274F018}" presName="parentLeftMargin" presStyleLbl="node1" presStyleIdx="2" presStyleCnt="6"/>
      <dgm:spPr/>
      <dgm:t>
        <a:bodyPr/>
        <a:lstStyle/>
        <a:p>
          <a:endParaRPr lang="pt-BR"/>
        </a:p>
      </dgm:t>
    </dgm:pt>
    <dgm:pt modelId="{E401BB95-C0DE-487E-9FCC-B4A9B4E3BF61}" type="pres">
      <dgm:prSet presAssocID="{9EFE6F2B-D657-40E1-B37A-33AE5274F01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E218AB-0945-41F8-9DF4-E08ED613071A}" type="pres">
      <dgm:prSet presAssocID="{9EFE6F2B-D657-40E1-B37A-33AE5274F018}" presName="negativeSpace" presStyleCnt="0"/>
      <dgm:spPr/>
    </dgm:pt>
    <dgm:pt modelId="{80040C90-272E-418F-8B61-DC1AD627BCB1}" type="pres">
      <dgm:prSet presAssocID="{9EFE6F2B-D657-40E1-B37A-33AE5274F018}" presName="childText" presStyleLbl="conFgAcc1" presStyleIdx="3" presStyleCnt="6">
        <dgm:presLayoutVars>
          <dgm:bulletEnabled val="1"/>
        </dgm:presLayoutVars>
      </dgm:prSet>
      <dgm:spPr/>
    </dgm:pt>
    <dgm:pt modelId="{08B120DB-A157-42A1-8AEB-ED8DAC7EF227}" type="pres">
      <dgm:prSet presAssocID="{090A7DD5-B962-47E2-847F-A7C04419E4D3}" presName="spaceBetweenRectangles" presStyleCnt="0"/>
      <dgm:spPr/>
    </dgm:pt>
    <dgm:pt modelId="{7350CA84-8348-4DAB-AD83-B3C660B6DF0A}" type="pres">
      <dgm:prSet presAssocID="{A7BA3FC4-2816-47D7-9206-DAC428BBE26B}" presName="parentLin" presStyleCnt="0"/>
      <dgm:spPr/>
    </dgm:pt>
    <dgm:pt modelId="{13087E46-7ED0-4A0A-B3FD-B732C16472C6}" type="pres">
      <dgm:prSet presAssocID="{A7BA3FC4-2816-47D7-9206-DAC428BBE26B}" presName="parentLeftMargin" presStyleLbl="node1" presStyleIdx="3" presStyleCnt="6"/>
      <dgm:spPr/>
      <dgm:t>
        <a:bodyPr/>
        <a:lstStyle/>
        <a:p>
          <a:endParaRPr lang="pt-BR"/>
        </a:p>
      </dgm:t>
    </dgm:pt>
    <dgm:pt modelId="{F1D2844C-8D30-4339-9D23-D8FE28C72C6F}" type="pres">
      <dgm:prSet presAssocID="{A7BA3FC4-2816-47D7-9206-DAC428BBE26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4C451C-D13E-424B-A867-91C10A9FFCD2}" type="pres">
      <dgm:prSet presAssocID="{A7BA3FC4-2816-47D7-9206-DAC428BBE26B}" presName="negativeSpace" presStyleCnt="0"/>
      <dgm:spPr/>
    </dgm:pt>
    <dgm:pt modelId="{60943242-DC63-4F96-9F41-C0AC4969E3EC}" type="pres">
      <dgm:prSet presAssocID="{A7BA3FC4-2816-47D7-9206-DAC428BBE26B}" presName="childText" presStyleLbl="conFgAcc1" presStyleIdx="4" presStyleCnt="6">
        <dgm:presLayoutVars>
          <dgm:bulletEnabled val="1"/>
        </dgm:presLayoutVars>
      </dgm:prSet>
      <dgm:spPr/>
    </dgm:pt>
    <dgm:pt modelId="{B5D99DD4-69C5-4C7F-8291-7364971520E9}" type="pres">
      <dgm:prSet presAssocID="{2B87EE9F-0A91-4A0F-A5D0-817D07AED93A}" presName="spaceBetweenRectangles" presStyleCnt="0"/>
      <dgm:spPr/>
    </dgm:pt>
    <dgm:pt modelId="{AF67D2BE-8542-4240-805A-5C97078F48D8}" type="pres">
      <dgm:prSet presAssocID="{DD9D10FA-29CE-4C62-A3A3-70E1E6418B87}" presName="parentLin" presStyleCnt="0"/>
      <dgm:spPr/>
    </dgm:pt>
    <dgm:pt modelId="{DF0A4997-D63E-48BD-A979-1F318A24F3E1}" type="pres">
      <dgm:prSet presAssocID="{DD9D10FA-29CE-4C62-A3A3-70E1E6418B87}" presName="parentLeftMargin" presStyleLbl="node1" presStyleIdx="4" presStyleCnt="6"/>
      <dgm:spPr/>
      <dgm:t>
        <a:bodyPr/>
        <a:lstStyle/>
        <a:p>
          <a:endParaRPr lang="pt-BR"/>
        </a:p>
      </dgm:t>
    </dgm:pt>
    <dgm:pt modelId="{ACD1D263-EAC3-42BC-A55C-436AA03CB33E}" type="pres">
      <dgm:prSet presAssocID="{DD9D10FA-29CE-4C62-A3A3-70E1E6418B8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B82713-E992-46E5-9529-069BE0D69A92}" type="pres">
      <dgm:prSet presAssocID="{DD9D10FA-29CE-4C62-A3A3-70E1E6418B87}" presName="negativeSpace" presStyleCnt="0"/>
      <dgm:spPr/>
    </dgm:pt>
    <dgm:pt modelId="{B50131E7-6603-414A-9D63-850B01092E03}" type="pres">
      <dgm:prSet presAssocID="{DD9D10FA-29CE-4C62-A3A3-70E1E6418B8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7676B19-DFE8-40BF-B76F-98DBD506AF6A}" type="presOf" srcId="{A7BA3FC4-2816-47D7-9206-DAC428BBE26B}" destId="{F1D2844C-8D30-4339-9D23-D8FE28C72C6F}" srcOrd="1" destOrd="0" presId="urn:microsoft.com/office/officeart/2005/8/layout/list1"/>
    <dgm:cxn modelId="{53998438-D463-4119-A6BD-4FE60B1440F0}" srcId="{1E5BEE44-7A19-4C08-82E8-1507C994CA70}" destId="{B1AE8F87-301A-47FA-A1EB-0B5629748E79}" srcOrd="1" destOrd="0" parTransId="{9025817E-9DDB-45FD-BC90-B1BE7F9CA9EE}" sibTransId="{7ADCADCB-49C8-4CFE-9AD9-6EF3A9A462CE}"/>
    <dgm:cxn modelId="{EAB1A022-B308-4E24-B89B-293D611E93C3}" type="presOf" srcId="{DD9D10FA-29CE-4C62-A3A3-70E1E6418B87}" destId="{ACD1D263-EAC3-42BC-A55C-436AA03CB33E}" srcOrd="1" destOrd="0" presId="urn:microsoft.com/office/officeart/2005/8/layout/list1"/>
    <dgm:cxn modelId="{3A4D77F1-32C2-4510-9F64-D0AEE1D5A314}" type="presOf" srcId="{B31D44A6-256A-4531-B6BF-A23D566AD643}" destId="{3C9C7970-6B7E-440F-AA1C-636814F8745B}" srcOrd="0" destOrd="0" presId="urn:microsoft.com/office/officeart/2005/8/layout/list1"/>
    <dgm:cxn modelId="{4F5C2326-76EF-452D-905D-C3395235651B}" srcId="{1E5BEE44-7A19-4C08-82E8-1507C994CA70}" destId="{DD9D10FA-29CE-4C62-A3A3-70E1E6418B87}" srcOrd="5" destOrd="0" parTransId="{634EFEEE-A6AD-400D-B432-88C9477BFEAE}" sibTransId="{416468E1-7F8D-4A61-AE90-2D2C9D855C17}"/>
    <dgm:cxn modelId="{948A42F6-D49B-4EDA-A662-F62286D2FD34}" srcId="{1E5BEE44-7A19-4C08-82E8-1507C994CA70}" destId="{A7BA3FC4-2816-47D7-9206-DAC428BBE26B}" srcOrd="4" destOrd="0" parTransId="{0F0B5442-74A4-4417-8CCB-A6D6A3477945}" sibTransId="{2B87EE9F-0A91-4A0F-A5D0-817D07AED93A}"/>
    <dgm:cxn modelId="{F8B8A27B-2CA2-4D83-B478-206E5AC36204}" srcId="{1E5BEE44-7A19-4C08-82E8-1507C994CA70}" destId="{9EFE6F2B-D657-40E1-B37A-33AE5274F018}" srcOrd="3" destOrd="0" parTransId="{5497CFAF-A801-453E-B644-FCADCA71C03F}" sibTransId="{090A7DD5-B962-47E2-847F-A7C04419E4D3}"/>
    <dgm:cxn modelId="{CEB0FCCE-E839-4DE9-9246-4FAD89195BC5}" type="presOf" srcId="{7ABBBBDF-8312-4508-90BB-0D9D8B131282}" destId="{52C612DF-1FE1-4FCD-894B-0549E1DD0333}" srcOrd="0" destOrd="0" presId="urn:microsoft.com/office/officeart/2005/8/layout/list1"/>
    <dgm:cxn modelId="{6E0D22E8-4A8C-46F4-9F30-7AC2CA65AF8A}" type="presOf" srcId="{1E5BEE44-7A19-4C08-82E8-1507C994CA70}" destId="{127DC2B9-60ED-47BC-8870-2A379F1F54AF}" srcOrd="0" destOrd="0" presId="urn:microsoft.com/office/officeart/2005/8/layout/list1"/>
    <dgm:cxn modelId="{524D7C44-C3E9-4FEB-A778-F4CE37B681BD}" type="presOf" srcId="{B1AE8F87-301A-47FA-A1EB-0B5629748E79}" destId="{61FFA6C2-9A50-475F-8CF9-B926EDAA1647}" srcOrd="1" destOrd="0" presId="urn:microsoft.com/office/officeart/2005/8/layout/list1"/>
    <dgm:cxn modelId="{ECB61A9C-7F63-42F9-BBCE-2E3526F06EE9}" type="presOf" srcId="{B31D44A6-256A-4531-B6BF-A23D566AD643}" destId="{9976EDE2-B27A-4D40-BB2A-D0AB56CB80B8}" srcOrd="1" destOrd="0" presId="urn:microsoft.com/office/officeart/2005/8/layout/list1"/>
    <dgm:cxn modelId="{6F5D9F6F-2BFC-412B-A5A1-4FAA32247388}" srcId="{1E5BEE44-7A19-4C08-82E8-1507C994CA70}" destId="{B31D44A6-256A-4531-B6BF-A23D566AD643}" srcOrd="0" destOrd="0" parTransId="{0D59A0AF-AED9-4033-8C9C-AF71D5714328}" sibTransId="{29B06BD2-5308-4850-A918-32D35D95A7DE}"/>
    <dgm:cxn modelId="{B9503C7B-204A-4B9F-A240-1B419F854D95}" srcId="{1E5BEE44-7A19-4C08-82E8-1507C994CA70}" destId="{7ABBBBDF-8312-4508-90BB-0D9D8B131282}" srcOrd="2" destOrd="0" parTransId="{4EF4145C-E2D6-4D34-9A92-A1EC269C1395}" sibTransId="{B034A8AC-CDB1-41E0-80AF-2F367B0ADA58}"/>
    <dgm:cxn modelId="{36ED8543-3FEE-42B7-BCD0-A23DFC0A6758}" type="presOf" srcId="{A7BA3FC4-2816-47D7-9206-DAC428BBE26B}" destId="{13087E46-7ED0-4A0A-B3FD-B732C16472C6}" srcOrd="0" destOrd="0" presId="urn:microsoft.com/office/officeart/2005/8/layout/list1"/>
    <dgm:cxn modelId="{FC3E4828-F19E-4AEF-965B-57D367C31411}" type="presOf" srcId="{B1AE8F87-301A-47FA-A1EB-0B5629748E79}" destId="{8AED8013-C8F7-4D84-B44C-8644C66FA550}" srcOrd="0" destOrd="0" presId="urn:microsoft.com/office/officeart/2005/8/layout/list1"/>
    <dgm:cxn modelId="{2B079B67-F674-4604-B647-900EC877CCD1}" type="presOf" srcId="{DD9D10FA-29CE-4C62-A3A3-70E1E6418B87}" destId="{DF0A4997-D63E-48BD-A979-1F318A24F3E1}" srcOrd="0" destOrd="0" presId="urn:microsoft.com/office/officeart/2005/8/layout/list1"/>
    <dgm:cxn modelId="{92578BC1-085D-4CA7-A311-99C69E54563C}" type="presOf" srcId="{9EFE6F2B-D657-40E1-B37A-33AE5274F018}" destId="{81CF1BF6-5A5B-4F5D-90EB-CB390514E5C3}" srcOrd="0" destOrd="0" presId="urn:microsoft.com/office/officeart/2005/8/layout/list1"/>
    <dgm:cxn modelId="{104CABD7-5CEF-4134-8B3E-D57C3DB90588}" type="presOf" srcId="{9EFE6F2B-D657-40E1-B37A-33AE5274F018}" destId="{E401BB95-C0DE-487E-9FCC-B4A9B4E3BF61}" srcOrd="1" destOrd="0" presId="urn:microsoft.com/office/officeart/2005/8/layout/list1"/>
    <dgm:cxn modelId="{5A714F83-5A50-48F3-82CB-E9DD22CC0D40}" type="presOf" srcId="{7ABBBBDF-8312-4508-90BB-0D9D8B131282}" destId="{9F18A9CB-E0C6-4337-BA14-AD48726DDE50}" srcOrd="1" destOrd="0" presId="urn:microsoft.com/office/officeart/2005/8/layout/list1"/>
    <dgm:cxn modelId="{6268C668-B21D-4667-A44A-E79E07B764AC}" type="presParOf" srcId="{127DC2B9-60ED-47BC-8870-2A379F1F54AF}" destId="{A473EBE4-1B19-42E6-89D9-81E0B225B543}" srcOrd="0" destOrd="0" presId="urn:microsoft.com/office/officeart/2005/8/layout/list1"/>
    <dgm:cxn modelId="{47D4265C-F858-4EB5-B4EE-F6535F2E689B}" type="presParOf" srcId="{A473EBE4-1B19-42E6-89D9-81E0B225B543}" destId="{3C9C7970-6B7E-440F-AA1C-636814F8745B}" srcOrd="0" destOrd="0" presId="urn:microsoft.com/office/officeart/2005/8/layout/list1"/>
    <dgm:cxn modelId="{3E45F46C-EC6F-4D38-9E78-3CB113B5444D}" type="presParOf" srcId="{A473EBE4-1B19-42E6-89D9-81E0B225B543}" destId="{9976EDE2-B27A-4D40-BB2A-D0AB56CB80B8}" srcOrd="1" destOrd="0" presId="urn:microsoft.com/office/officeart/2005/8/layout/list1"/>
    <dgm:cxn modelId="{C92139A2-9618-49AF-BE6D-C598721A7E93}" type="presParOf" srcId="{127DC2B9-60ED-47BC-8870-2A379F1F54AF}" destId="{10E7AED8-7793-4F04-90BD-170883431A53}" srcOrd="1" destOrd="0" presId="urn:microsoft.com/office/officeart/2005/8/layout/list1"/>
    <dgm:cxn modelId="{EC197E5F-1795-495E-8373-62285C3163A8}" type="presParOf" srcId="{127DC2B9-60ED-47BC-8870-2A379F1F54AF}" destId="{3D32A63A-38FD-4FFC-8151-64683E733E47}" srcOrd="2" destOrd="0" presId="urn:microsoft.com/office/officeart/2005/8/layout/list1"/>
    <dgm:cxn modelId="{6040D50B-8A14-4636-A7E7-C290AB0719C1}" type="presParOf" srcId="{127DC2B9-60ED-47BC-8870-2A379F1F54AF}" destId="{47CDDCC5-F92F-447B-8504-1B4D4D900279}" srcOrd="3" destOrd="0" presId="urn:microsoft.com/office/officeart/2005/8/layout/list1"/>
    <dgm:cxn modelId="{0A2A64A5-5241-490A-A589-4014C26A67AA}" type="presParOf" srcId="{127DC2B9-60ED-47BC-8870-2A379F1F54AF}" destId="{789765C3-A7B7-4CEB-94F2-39AB6DE374DD}" srcOrd="4" destOrd="0" presId="urn:microsoft.com/office/officeart/2005/8/layout/list1"/>
    <dgm:cxn modelId="{785B32F3-B387-4BF5-AEDF-02A45C0747CC}" type="presParOf" srcId="{789765C3-A7B7-4CEB-94F2-39AB6DE374DD}" destId="{8AED8013-C8F7-4D84-B44C-8644C66FA550}" srcOrd="0" destOrd="0" presId="urn:microsoft.com/office/officeart/2005/8/layout/list1"/>
    <dgm:cxn modelId="{F3C2F320-52D1-4E5C-BB18-D197764C85CB}" type="presParOf" srcId="{789765C3-A7B7-4CEB-94F2-39AB6DE374DD}" destId="{61FFA6C2-9A50-475F-8CF9-B926EDAA1647}" srcOrd="1" destOrd="0" presId="urn:microsoft.com/office/officeart/2005/8/layout/list1"/>
    <dgm:cxn modelId="{19254F98-C39F-443E-8573-97810692BA7C}" type="presParOf" srcId="{127DC2B9-60ED-47BC-8870-2A379F1F54AF}" destId="{F893EB2B-EE6F-4363-916A-B0BCE3821D07}" srcOrd="5" destOrd="0" presId="urn:microsoft.com/office/officeart/2005/8/layout/list1"/>
    <dgm:cxn modelId="{8661EE86-3E9C-49B8-B593-2A772F89568E}" type="presParOf" srcId="{127DC2B9-60ED-47BC-8870-2A379F1F54AF}" destId="{38BC808E-D794-4933-8465-61471BBD8684}" srcOrd="6" destOrd="0" presId="urn:microsoft.com/office/officeart/2005/8/layout/list1"/>
    <dgm:cxn modelId="{89A899C8-7496-47A1-8430-85ADBF8CE547}" type="presParOf" srcId="{127DC2B9-60ED-47BC-8870-2A379F1F54AF}" destId="{9B9FA279-A2F2-4E97-9AEA-585AEC916497}" srcOrd="7" destOrd="0" presId="urn:microsoft.com/office/officeart/2005/8/layout/list1"/>
    <dgm:cxn modelId="{AE7B4754-376C-4C92-A8D6-1040DB02B0DF}" type="presParOf" srcId="{127DC2B9-60ED-47BC-8870-2A379F1F54AF}" destId="{359B3DEE-2289-4285-B183-CF37FC932DB6}" srcOrd="8" destOrd="0" presId="urn:microsoft.com/office/officeart/2005/8/layout/list1"/>
    <dgm:cxn modelId="{BD21D6EF-0ACE-4695-BBAF-2AEFD722D4C0}" type="presParOf" srcId="{359B3DEE-2289-4285-B183-CF37FC932DB6}" destId="{52C612DF-1FE1-4FCD-894B-0549E1DD0333}" srcOrd="0" destOrd="0" presId="urn:microsoft.com/office/officeart/2005/8/layout/list1"/>
    <dgm:cxn modelId="{B6300D07-A84D-4C2A-BEE4-79BCD6FE0AAA}" type="presParOf" srcId="{359B3DEE-2289-4285-B183-CF37FC932DB6}" destId="{9F18A9CB-E0C6-4337-BA14-AD48726DDE50}" srcOrd="1" destOrd="0" presId="urn:microsoft.com/office/officeart/2005/8/layout/list1"/>
    <dgm:cxn modelId="{0AE14834-9137-4007-9978-66338285D32D}" type="presParOf" srcId="{127DC2B9-60ED-47BC-8870-2A379F1F54AF}" destId="{1E50B0FC-3C52-49AB-9344-9C793900FB7B}" srcOrd="9" destOrd="0" presId="urn:microsoft.com/office/officeart/2005/8/layout/list1"/>
    <dgm:cxn modelId="{549EDB4D-957F-4674-A880-8471EBD1C3A6}" type="presParOf" srcId="{127DC2B9-60ED-47BC-8870-2A379F1F54AF}" destId="{C95CBBFA-4CEB-4075-B28B-FF060F0CBD25}" srcOrd="10" destOrd="0" presId="urn:microsoft.com/office/officeart/2005/8/layout/list1"/>
    <dgm:cxn modelId="{FB3710FA-1487-43B0-AB65-32C08A3C93F3}" type="presParOf" srcId="{127DC2B9-60ED-47BC-8870-2A379F1F54AF}" destId="{351EBB97-7F58-4C0E-BC98-69CC5B5ED9ED}" srcOrd="11" destOrd="0" presId="urn:microsoft.com/office/officeart/2005/8/layout/list1"/>
    <dgm:cxn modelId="{4D01099A-C126-40BB-8E15-900F8D89B034}" type="presParOf" srcId="{127DC2B9-60ED-47BC-8870-2A379F1F54AF}" destId="{7504553C-BB7F-497B-A262-7041400CF882}" srcOrd="12" destOrd="0" presId="urn:microsoft.com/office/officeart/2005/8/layout/list1"/>
    <dgm:cxn modelId="{B63C0C90-D55E-4412-834E-002624E04B5D}" type="presParOf" srcId="{7504553C-BB7F-497B-A262-7041400CF882}" destId="{81CF1BF6-5A5B-4F5D-90EB-CB390514E5C3}" srcOrd="0" destOrd="0" presId="urn:microsoft.com/office/officeart/2005/8/layout/list1"/>
    <dgm:cxn modelId="{CB2E2A11-B623-45BA-A9DA-6D7CE6BC7C32}" type="presParOf" srcId="{7504553C-BB7F-497B-A262-7041400CF882}" destId="{E401BB95-C0DE-487E-9FCC-B4A9B4E3BF61}" srcOrd="1" destOrd="0" presId="urn:microsoft.com/office/officeart/2005/8/layout/list1"/>
    <dgm:cxn modelId="{AE19E8D1-EE80-4016-996A-A65A67C5D245}" type="presParOf" srcId="{127DC2B9-60ED-47BC-8870-2A379F1F54AF}" destId="{59E218AB-0945-41F8-9DF4-E08ED613071A}" srcOrd="13" destOrd="0" presId="urn:microsoft.com/office/officeart/2005/8/layout/list1"/>
    <dgm:cxn modelId="{DB8EEA47-91AD-40D7-AFF2-AC9363D3EC1C}" type="presParOf" srcId="{127DC2B9-60ED-47BC-8870-2A379F1F54AF}" destId="{80040C90-272E-418F-8B61-DC1AD627BCB1}" srcOrd="14" destOrd="0" presId="urn:microsoft.com/office/officeart/2005/8/layout/list1"/>
    <dgm:cxn modelId="{136F9023-5DA0-4E78-A020-5BEDD60BBE92}" type="presParOf" srcId="{127DC2B9-60ED-47BC-8870-2A379F1F54AF}" destId="{08B120DB-A157-42A1-8AEB-ED8DAC7EF227}" srcOrd="15" destOrd="0" presId="urn:microsoft.com/office/officeart/2005/8/layout/list1"/>
    <dgm:cxn modelId="{A1E02093-C828-41E5-BA4B-2455AE7989D4}" type="presParOf" srcId="{127DC2B9-60ED-47BC-8870-2A379F1F54AF}" destId="{7350CA84-8348-4DAB-AD83-B3C660B6DF0A}" srcOrd="16" destOrd="0" presId="urn:microsoft.com/office/officeart/2005/8/layout/list1"/>
    <dgm:cxn modelId="{10679474-CF4F-4DE5-8D7A-D5A8BCE8756E}" type="presParOf" srcId="{7350CA84-8348-4DAB-AD83-B3C660B6DF0A}" destId="{13087E46-7ED0-4A0A-B3FD-B732C16472C6}" srcOrd="0" destOrd="0" presId="urn:microsoft.com/office/officeart/2005/8/layout/list1"/>
    <dgm:cxn modelId="{A06A0AF8-8A10-446C-95D9-C523CBD2B6C2}" type="presParOf" srcId="{7350CA84-8348-4DAB-AD83-B3C660B6DF0A}" destId="{F1D2844C-8D30-4339-9D23-D8FE28C72C6F}" srcOrd="1" destOrd="0" presId="urn:microsoft.com/office/officeart/2005/8/layout/list1"/>
    <dgm:cxn modelId="{A345ECA0-5088-40B8-8298-9BC9E57368B6}" type="presParOf" srcId="{127DC2B9-60ED-47BC-8870-2A379F1F54AF}" destId="{F54C451C-D13E-424B-A867-91C10A9FFCD2}" srcOrd="17" destOrd="0" presId="urn:microsoft.com/office/officeart/2005/8/layout/list1"/>
    <dgm:cxn modelId="{998AE781-F1C3-429C-84EE-B924282C8DD5}" type="presParOf" srcId="{127DC2B9-60ED-47BC-8870-2A379F1F54AF}" destId="{60943242-DC63-4F96-9F41-C0AC4969E3EC}" srcOrd="18" destOrd="0" presId="urn:microsoft.com/office/officeart/2005/8/layout/list1"/>
    <dgm:cxn modelId="{0BEC6264-20DD-45B3-9CEE-02B32F0A0BC5}" type="presParOf" srcId="{127DC2B9-60ED-47BC-8870-2A379F1F54AF}" destId="{B5D99DD4-69C5-4C7F-8291-7364971520E9}" srcOrd="19" destOrd="0" presId="urn:microsoft.com/office/officeart/2005/8/layout/list1"/>
    <dgm:cxn modelId="{ED680C79-A1B4-4C6C-90E6-239C581E0D31}" type="presParOf" srcId="{127DC2B9-60ED-47BC-8870-2A379F1F54AF}" destId="{AF67D2BE-8542-4240-805A-5C97078F48D8}" srcOrd="20" destOrd="0" presId="urn:microsoft.com/office/officeart/2005/8/layout/list1"/>
    <dgm:cxn modelId="{1BC88BBA-F615-4D53-8F06-2ACE782D8BAD}" type="presParOf" srcId="{AF67D2BE-8542-4240-805A-5C97078F48D8}" destId="{DF0A4997-D63E-48BD-A979-1F318A24F3E1}" srcOrd="0" destOrd="0" presId="urn:microsoft.com/office/officeart/2005/8/layout/list1"/>
    <dgm:cxn modelId="{E942B65C-1A99-4A7B-8E36-B6DE5CB5CA3E}" type="presParOf" srcId="{AF67D2BE-8542-4240-805A-5C97078F48D8}" destId="{ACD1D263-EAC3-42BC-A55C-436AA03CB33E}" srcOrd="1" destOrd="0" presId="urn:microsoft.com/office/officeart/2005/8/layout/list1"/>
    <dgm:cxn modelId="{55E065FC-9AE8-4DE2-944E-1F3CD5CEB175}" type="presParOf" srcId="{127DC2B9-60ED-47BC-8870-2A379F1F54AF}" destId="{E4B82713-E992-46E5-9529-069BE0D69A92}" srcOrd="21" destOrd="0" presId="urn:microsoft.com/office/officeart/2005/8/layout/list1"/>
    <dgm:cxn modelId="{DACB7258-3AD0-4224-86DB-58E1BCE8D8AF}" type="presParOf" srcId="{127DC2B9-60ED-47BC-8870-2A379F1F54AF}" destId="{B50131E7-6603-414A-9D63-850B01092E0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7E8DA-6F9E-404E-9804-6F74697ADC35}" type="doc">
      <dgm:prSet loTypeId="urn:microsoft.com/office/officeart/2005/8/layout/arrow3" loCatId="relationship" qsTypeId="urn:microsoft.com/office/officeart/2005/8/quickstyle/simple1#2" qsCatId="simple" csTypeId="urn:microsoft.com/office/officeart/2005/8/colors/accent1_2#3" csCatId="accent1" phldr="1"/>
      <dgm:spPr/>
      <dgm:t>
        <a:bodyPr/>
        <a:lstStyle/>
        <a:p>
          <a:endParaRPr lang="pt-BR"/>
        </a:p>
      </dgm:t>
    </dgm:pt>
    <dgm:pt modelId="{75BC1736-CDA6-4BD1-A924-A0DB44305FD4}">
      <dgm:prSet phldrT="[Texto]"/>
      <dgm:spPr/>
      <dgm:t>
        <a:bodyPr/>
        <a:lstStyle/>
        <a:p>
          <a:r>
            <a:rPr lang="pt-BR" dirty="0" smtClean="0"/>
            <a:t>Ciência da cadeia de reflexos condicionados</a:t>
          </a:r>
          <a:endParaRPr lang="pt-BR" dirty="0"/>
        </a:p>
      </dgm:t>
    </dgm:pt>
    <dgm:pt modelId="{1AA4614E-D526-41FC-AC61-C0568CCB465F}" type="parTrans" cxnId="{19EA725D-CF29-4D24-BFB3-6847B33F7CD2}">
      <dgm:prSet/>
      <dgm:spPr/>
      <dgm:t>
        <a:bodyPr/>
        <a:lstStyle/>
        <a:p>
          <a:endParaRPr lang="pt-BR"/>
        </a:p>
      </dgm:t>
    </dgm:pt>
    <dgm:pt modelId="{A55C18B0-15A7-4FC2-BBE0-0CC01939D53E}" type="sibTrans" cxnId="{19EA725D-CF29-4D24-BFB3-6847B33F7CD2}">
      <dgm:prSet/>
      <dgm:spPr/>
      <dgm:t>
        <a:bodyPr/>
        <a:lstStyle/>
        <a:p>
          <a:endParaRPr lang="pt-BR"/>
        </a:p>
      </dgm:t>
    </dgm:pt>
    <dgm:pt modelId="{7F8368F4-5710-43C7-B2AB-227E29A5493D}">
      <dgm:prSet phldrT="[Texto]"/>
      <dgm:spPr/>
      <dgm:t>
        <a:bodyPr/>
        <a:lstStyle/>
        <a:p>
          <a:r>
            <a:rPr lang="pt-BR" dirty="0" smtClean="0"/>
            <a:t>Ciência da Mente</a:t>
          </a:r>
          <a:endParaRPr lang="pt-BR" dirty="0"/>
        </a:p>
      </dgm:t>
    </dgm:pt>
    <dgm:pt modelId="{438794F0-10CB-4B87-9919-BFB7F30E86B2}" type="parTrans" cxnId="{03EF6AD1-23EC-4835-A437-D12D479C5DE8}">
      <dgm:prSet/>
      <dgm:spPr/>
      <dgm:t>
        <a:bodyPr/>
        <a:lstStyle/>
        <a:p>
          <a:endParaRPr lang="pt-BR"/>
        </a:p>
      </dgm:t>
    </dgm:pt>
    <dgm:pt modelId="{46CCC8AA-AF27-4957-BEB9-3019BB41E4D6}" type="sibTrans" cxnId="{03EF6AD1-23EC-4835-A437-D12D479C5DE8}">
      <dgm:prSet/>
      <dgm:spPr/>
      <dgm:t>
        <a:bodyPr/>
        <a:lstStyle/>
        <a:p>
          <a:endParaRPr lang="pt-BR"/>
        </a:p>
      </dgm:t>
    </dgm:pt>
    <dgm:pt modelId="{D2BC933D-B83D-4B2C-82E0-F795AEB0D69E}" type="pres">
      <dgm:prSet presAssocID="{EB27E8DA-6F9E-404E-9804-6F74697ADC3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758BCBB-DE77-482E-B44B-B3BBDC85EBA5}" type="pres">
      <dgm:prSet presAssocID="{EB27E8DA-6F9E-404E-9804-6F74697ADC35}" presName="divider" presStyleLbl="fgShp" presStyleIdx="0" presStyleCnt="1"/>
      <dgm:spPr/>
    </dgm:pt>
    <dgm:pt modelId="{4409D780-11AD-43E4-A02B-5674C889FBFF}" type="pres">
      <dgm:prSet presAssocID="{75BC1736-CDA6-4BD1-A924-A0DB44305FD4}" presName="downArrow" presStyleLbl="node1" presStyleIdx="0" presStyleCnt="2"/>
      <dgm:spPr>
        <a:solidFill>
          <a:srgbClr val="C00000"/>
        </a:solidFill>
        <a:ln>
          <a:solidFill>
            <a:srgbClr val="FFFF00"/>
          </a:solidFill>
        </a:ln>
      </dgm:spPr>
    </dgm:pt>
    <dgm:pt modelId="{58066176-BB97-4640-AD9E-C94CF1C5E477}" type="pres">
      <dgm:prSet presAssocID="{75BC1736-CDA6-4BD1-A924-A0DB44305FD4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463123-1DB0-4F4E-9D6E-F107D4085E89}" type="pres">
      <dgm:prSet presAssocID="{7F8368F4-5710-43C7-B2AB-227E29A5493D}" presName="upArrow" presStyleLbl="node1" presStyleIdx="1" presStyleCnt="2"/>
      <dgm:spPr>
        <a:solidFill>
          <a:srgbClr val="FFC000"/>
        </a:solidFill>
        <a:ln>
          <a:solidFill>
            <a:srgbClr val="FF0000"/>
          </a:solidFill>
        </a:ln>
      </dgm:spPr>
    </dgm:pt>
    <dgm:pt modelId="{1C535BCA-3D45-478E-B79C-26D7321F2001}" type="pres">
      <dgm:prSet presAssocID="{7F8368F4-5710-43C7-B2AB-227E29A5493D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03DA88B-64F9-402F-9207-01810BB01721}" type="presOf" srcId="{7F8368F4-5710-43C7-B2AB-227E29A5493D}" destId="{1C535BCA-3D45-478E-B79C-26D7321F2001}" srcOrd="0" destOrd="0" presId="urn:microsoft.com/office/officeart/2005/8/layout/arrow3"/>
    <dgm:cxn modelId="{03EF6AD1-23EC-4835-A437-D12D479C5DE8}" srcId="{EB27E8DA-6F9E-404E-9804-6F74697ADC35}" destId="{7F8368F4-5710-43C7-B2AB-227E29A5493D}" srcOrd="1" destOrd="0" parTransId="{438794F0-10CB-4B87-9919-BFB7F30E86B2}" sibTransId="{46CCC8AA-AF27-4957-BEB9-3019BB41E4D6}"/>
    <dgm:cxn modelId="{93B562BB-81A3-4EA6-8839-C35E1FF2D5A4}" type="presOf" srcId="{EB27E8DA-6F9E-404E-9804-6F74697ADC35}" destId="{D2BC933D-B83D-4B2C-82E0-F795AEB0D69E}" srcOrd="0" destOrd="0" presId="urn:microsoft.com/office/officeart/2005/8/layout/arrow3"/>
    <dgm:cxn modelId="{D56335E5-B9BE-4F1A-9E9B-93B8D4AB7DC1}" type="presOf" srcId="{75BC1736-CDA6-4BD1-A924-A0DB44305FD4}" destId="{58066176-BB97-4640-AD9E-C94CF1C5E477}" srcOrd="0" destOrd="0" presId="urn:microsoft.com/office/officeart/2005/8/layout/arrow3"/>
    <dgm:cxn modelId="{19EA725D-CF29-4D24-BFB3-6847B33F7CD2}" srcId="{EB27E8DA-6F9E-404E-9804-6F74697ADC35}" destId="{75BC1736-CDA6-4BD1-A924-A0DB44305FD4}" srcOrd="0" destOrd="0" parTransId="{1AA4614E-D526-41FC-AC61-C0568CCB465F}" sibTransId="{A55C18B0-15A7-4FC2-BBE0-0CC01939D53E}"/>
    <dgm:cxn modelId="{FD51A742-0262-4988-BF3B-FECE01C6F5C9}" type="presParOf" srcId="{D2BC933D-B83D-4B2C-82E0-F795AEB0D69E}" destId="{3758BCBB-DE77-482E-B44B-B3BBDC85EBA5}" srcOrd="0" destOrd="0" presId="urn:microsoft.com/office/officeart/2005/8/layout/arrow3"/>
    <dgm:cxn modelId="{645DF08F-3745-4169-B338-A029BE2A83F4}" type="presParOf" srcId="{D2BC933D-B83D-4B2C-82E0-F795AEB0D69E}" destId="{4409D780-11AD-43E4-A02B-5674C889FBFF}" srcOrd="1" destOrd="0" presId="urn:microsoft.com/office/officeart/2005/8/layout/arrow3"/>
    <dgm:cxn modelId="{0E901A4F-9D49-4F59-9709-21E807A86E6C}" type="presParOf" srcId="{D2BC933D-B83D-4B2C-82E0-F795AEB0D69E}" destId="{58066176-BB97-4640-AD9E-C94CF1C5E477}" srcOrd="2" destOrd="0" presId="urn:microsoft.com/office/officeart/2005/8/layout/arrow3"/>
    <dgm:cxn modelId="{26ECE894-9AF1-46F3-AD43-31F03E329B6D}" type="presParOf" srcId="{D2BC933D-B83D-4B2C-82E0-F795AEB0D69E}" destId="{38463123-1DB0-4F4E-9D6E-F107D4085E89}" srcOrd="3" destOrd="0" presId="urn:microsoft.com/office/officeart/2005/8/layout/arrow3"/>
    <dgm:cxn modelId="{6AE8BC42-809F-440F-9D0D-331C200E4AFE}" type="presParOf" srcId="{D2BC933D-B83D-4B2C-82E0-F795AEB0D69E}" destId="{1C535BCA-3D45-478E-B79C-26D7321F200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E926C1-4E08-476B-A90B-1A9A88422370}" type="doc">
      <dgm:prSet loTypeId="urn:microsoft.com/office/officeart/2005/8/layout/cycle2" loCatId="cycle" qsTypeId="urn:microsoft.com/office/officeart/2005/8/quickstyle/simple1#3" qsCatId="simple" csTypeId="urn:microsoft.com/office/officeart/2005/8/colors/accent1_2#4" csCatId="accent1" phldr="1"/>
      <dgm:spPr/>
      <dgm:t>
        <a:bodyPr/>
        <a:lstStyle/>
        <a:p>
          <a:endParaRPr lang="pt-BR"/>
        </a:p>
      </dgm:t>
    </dgm:pt>
    <dgm:pt modelId="{70225A0F-ABD5-4900-ACF0-853A23FCF871}">
      <dgm:prSet phldrT="[Texto]"/>
      <dgm:spPr/>
      <dgm:t>
        <a:bodyPr/>
        <a:lstStyle/>
        <a:p>
          <a:r>
            <a:rPr lang="pt-BR" dirty="0" smtClean="0"/>
            <a:t>Psiquiatria clínica</a:t>
          </a:r>
          <a:endParaRPr lang="pt-BR" dirty="0"/>
        </a:p>
      </dgm:t>
    </dgm:pt>
    <dgm:pt modelId="{498D7123-EBB3-4CA0-B058-D6BC5D51CBCD}" type="parTrans" cxnId="{F083D8C8-D4B2-4AE3-8BCB-482729AFCAAC}">
      <dgm:prSet/>
      <dgm:spPr/>
      <dgm:t>
        <a:bodyPr/>
        <a:lstStyle/>
        <a:p>
          <a:endParaRPr lang="pt-BR"/>
        </a:p>
      </dgm:t>
    </dgm:pt>
    <dgm:pt modelId="{B0E05E28-EEEC-452B-A961-8F6C83620EC6}" type="sibTrans" cxnId="{F083D8C8-D4B2-4AE3-8BCB-482729AFCAAC}">
      <dgm:prSet/>
      <dgm:spPr/>
      <dgm:t>
        <a:bodyPr/>
        <a:lstStyle/>
        <a:p>
          <a:endParaRPr lang="pt-BR"/>
        </a:p>
      </dgm:t>
    </dgm:pt>
    <dgm:pt modelId="{FFF2378F-A3EC-4064-8CB5-20628EFB68B7}">
      <dgm:prSet phldrT="[Texto]"/>
      <dgm:spPr/>
      <dgm:t>
        <a:bodyPr/>
        <a:lstStyle/>
        <a:p>
          <a:r>
            <a:rPr lang="pt-BR" dirty="0" smtClean="0"/>
            <a:t>Ciência Social</a:t>
          </a:r>
          <a:endParaRPr lang="pt-BR" dirty="0"/>
        </a:p>
      </dgm:t>
    </dgm:pt>
    <dgm:pt modelId="{F7E7F164-9AE7-4812-AD45-8315D571FCA3}" type="parTrans" cxnId="{6CA5783D-7577-41D0-8649-2C978C3CBFEB}">
      <dgm:prSet/>
      <dgm:spPr/>
      <dgm:t>
        <a:bodyPr/>
        <a:lstStyle/>
        <a:p>
          <a:endParaRPr lang="pt-BR"/>
        </a:p>
      </dgm:t>
    </dgm:pt>
    <dgm:pt modelId="{9317FC11-B354-4F8A-BC6D-C10C7140766C}" type="sibTrans" cxnId="{6CA5783D-7577-41D0-8649-2C978C3CBFEB}">
      <dgm:prSet/>
      <dgm:spPr/>
      <dgm:t>
        <a:bodyPr/>
        <a:lstStyle/>
        <a:p>
          <a:endParaRPr lang="pt-BR"/>
        </a:p>
      </dgm:t>
    </dgm:pt>
    <dgm:pt modelId="{F6E80D75-EFC1-4F06-9A5A-58B6CDAD3880}">
      <dgm:prSet phldrT="[Texto]"/>
      <dgm:spPr/>
      <dgm:t>
        <a:bodyPr/>
        <a:lstStyle/>
        <a:p>
          <a:r>
            <a:rPr lang="pt-BR" dirty="0" smtClean="0"/>
            <a:t>Filosofia</a:t>
          </a:r>
          <a:endParaRPr lang="pt-BR" dirty="0"/>
        </a:p>
      </dgm:t>
    </dgm:pt>
    <dgm:pt modelId="{43E3BCE0-DE16-44C9-9AEC-707205B02F4D}" type="parTrans" cxnId="{3598E038-C1E4-4C9D-861A-E0A39D5AE6A0}">
      <dgm:prSet/>
      <dgm:spPr/>
      <dgm:t>
        <a:bodyPr/>
        <a:lstStyle/>
        <a:p>
          <a:endParaRPr lang="pt-BR"/>
        </a:p>
      </dgm:t>
    </dgm:pt>
    <dgm:pt modelId="{D2DA2C66-E9CE-4927-B800-BDC0BDF68C21}" type="sibTrans" cxnId="{3598E038-C1E4-4C9D-861A-E0A39D5AE6A0}">
      <dgm:prSet/>
      <dgm:spPr/>
      <dgm:t>
        <a:bodyPr/>
        <a:lstStyle/>
        <a:p>
          <a:endParaRPr lang="pt-BR"/>
        </a:p>
      </dgm:t>
    </dgm:pt>
    <dgm:pt modelId="{4EC40121-C804-43EE-BAEE-6A9A590965CF}">
      <dgm:prSet phldrT="[Texto]"/>
      <dgm:spPr/>
      <dgm:t>
        <a:bodyPr/>
        <a:lstStyle/>
        <a:p>
          <a:r>
            <a:rPr lang="pt-BR" dirty="0" smtClean="0"/>
            <a:t>Ética</a:t>
          </a:r>
          <a:endParaRPr lang="pt-BR" dirty="0"/>
        </a:p>
      </dgm:t>
    </dgm:pt>
    <dgm:pt modelId="{E1F42CAD-6C19-4DEB-8966-9E51FEF7FD36}" type="parTrans" cxnId="{BC882C19-677B-4847-A5E9-DA8DDD8398B2}">
      <dgm:prSet/>
      <dgm:spPr/>
      <dgm:t>
        <a:bodyPr/>
        <a:lstStyle/>
        <a:p>
          <a:endParaRPr lang="pt-BR"/>
        </a:p>
      </dgm:t>
    </dgm:pt>
    <dgm:pt modelId="{D4148674-50E2-49BF-82BA-8A6D0522FF53}" type="sibTrans" cxnId="{BC882C19-677B-4847-A5E9-DA8DDD8398B2}">
      <dgm:prSet/>
      <dgm:spPr/>
      <dgm:t>
        <a:bodyPr/>
        <a:lstStyle/>
        <a:p>
          <a:endParaRPr lang="pt-BR"/>
        </a:p>
      </dgm:t>
    </dgm:pt>
    <dgm:pt modelId="{BAA3B202-F1EF-4637-A26B-25776FD821B0}">
      <dgm:prSet phldrT="[Texto]"/>
      <dgm:spPr/>
      <dgm:t>
        <a:bodyPr/>
        <a:lstStyle/>
        <a:p>
          <a:r>
            <a:rPr lang="pt-BR" dirty="0" smtClean="0"/>
            <a:t>Visão Ensino Superior</a:t>
          </a:r>
          <a:endParaRPr lang="pt-BR" dirty="0"/>
        </a:p>
      </dgm:t>
    </dgm:pt>
    <dgm:pt modelId="{5D600B12-E782-4908-846B-BB04A3B40962}" type="parTrans" cxnId="{8A4525CB-6EDB-4141-858A-BD367A5034B8}">
      <dgm:prSet/>
      <dgm:spPr/>
      <dgm:t>
        <a:bodyPr/>
        <a:lstStyle/>
        <a:p>
          <a:endParaRPr lang="pt-BR"/>
        </a:p>
      </dgm:t>
    </dgm:pt>
    <dgm:pt modelId="{16B0FBB8-AC5A-4F38-94B5-903633E4DA19}" type="sibTrans" cxnId="{8A4525CB-6EDB-4141-858A-BD367A5034B8}">
      <dgm:prSet/>
      <dgm:spPr/>
      <dgm:t>
        <a:bodyPr/>
        <a:lstStyle/>
        <a:p>
          <a:endParaRPr lang="pt-BR"/>
        </a:p>
      </dgm:t>
    </dgm:pt>
    <dgm:pt modelId="{C852D077-F916-4F27-9FD6-E32BC11576D3}" type="pres">
      <dgm:prSet presAssocID="{6EE926C1-4E08-476B-A90B-1A9A884223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64E3D34-53D4-4DFA-AC03-052D90ED0FAA}" type="pres">
      <dgm:prSet presAssocID="{70225A0F-ABD5-4900-ACF0-853A23FCF87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F97731-66E3-4D0A-9BDC-896BA9B001F3}" type="pres">
      <dgm:prSet presAssocID="{B0E05E28-EEEC-452B-A961-8F6C83620EC6}" presName="sibTrans" presStyleLbl="sibTrans2D1" presStyleIdx="0" presStyleCnt="5"/>
      <dgm:spPr/>
      <dgm:t>
        <a:bodyPr/>
        <a:lstStyle/>
        <a:p>
          <a:endParaRPr lang="pt-BR"/>
        </a:p>
      </dgm:t>
    </dgm:pt>
    <dgm:pt modelId="{833131A5-6AD4-4863-A760-F0EAC30704B8}" type="pres">
      <dgm:prSet presAssocID="{B0E05E28-EEEC-452B-A961-8F6C83620EC6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5634480B-F939-48AE-8EA8-69FFBD327940}" type="pres">
      <dgm:prSet presAssocID="{FFF2378F-A3EC-4064-8CB5-20628EFB68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1AF21F-50CF-467A-92FB-08C87A3233DC}" type="pres">
      <dgm:prSet presAssocID="{9317FC11-B354-4F8A-BC6D-C10C7140766C}" presName="sibTrans" presStyleLbl="sibTrans2D1" presStyleIdx="1" presStyleCnt="5"/>
      <dgm:spPr/>
      <dgm:t>
        <a:bodyPr/>
        <a:lstStyle/>
        <a:p>
          <a:endParaRPr lang="pt-BR"/>
        </a:p>
      </dgm:t>
    </dgm:pt>
    <dgm:pt modelId="{BE177DA2-4B78-4A18-91DB-C308FA8E3814}" type="pres">
      <dgm:prSet presAssocID="{9317FC11-B354-4F8A-BC6D-C10C7140766C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94DA69A6-AD74-402D-9A37-DA8D81D2CAC7}" type="pres">
      <dgm:prSet presAssocID="{F6E80D75-EFC1-4F06-9A5A-58B6CDAD388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2277AF-FBB9-44AF-A97A-A72408741595}" type="pres">
      <dgm:prSet presAssocID="{D2DA2C66-E9CE-4927-B800-BDC0BDF68C21}" presName="sibTrans" presStyleLbl="sibTrans2D1" presStyleIdx="2" presStyleCnt="5"/>
      <dgm:spPr/>
      <dgm:t>
        <a:bodyPr/>
        <a:lstStyle/>
        <a:p>
          <a:endParaRPr lang="pt-BR"/>
        </a:p>
      </dgm:t>
    </dgm:pt>
    <dgm:pt modelId="{07AD41EB-82BD-4E45-9651-7C68EE7295D0}" type="pres">
      <dgm:prSet presAssocID="{D2DA2C66-E9CE-4927-B800-BDC0BDF68C21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DFA02F93-63CE-4D80-826E-2066D2EC3275}" type="pres">
      <dgm:prSet presAssocID="{4EC40121-C804-43EE-BAEE-6A9A590965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DA9583-8070-4E0A-B0C1-9F408FA83E1D}" type="pres">
      <dgm:prSet presAssocID="{D4148674-50E2-49BF-82BA-8A6D0522FF53}" presName="sibTrans" presStyleLbl="sibTrans2D1" presStyleIdx="3" presStyleCnt="5"/>
      <dgm:spPr/>
      <dgm:t>
        <a:bodyPr/>
        <a:lstStyle/>
        <a:p>
          <a:endParaRPr lang="pt-BR"/>
        </a:p>
      </dgm:t>
    </dgm:pt>
    <dgm:pt modelId="{9A1A9CF8-826D-42A1-AE68-00E49F7E29DE}" type="pres">
      <dgm:prSet presAssocID="{D4148674-50E2-49BF-82BA-8A6D0522FF53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FC501258-AB97-4D0C-9139-48497AB466BB}" type="pres">
      <dgm:prSet presAssocID="{BAA3B202-F1EF-4637-A26B-25776FD821B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332ADA-80A4-4C89-8D4D-1687B3B5D83C}" type="pres">
      <dgm:prSet presAssocID="{16B0FBB8-AC5A-4F38-94B5-903633E4DA19}" presName="sibTrans" presStyleLbl="sibTrans2D1" presStyleIdx="4" presStyleCnt="5"/>
      <dgm:spPr/>
      <dgm:t>
        <a:bodyPr/>
        <a:lstStyle/>
        <a:p>
          <a:endParaRPr lang="pt-BR"/>
        </a:p>
      </dgm:t>
    </dgm:pt>
    <dgm:pt modelId="{6A5E19EF-78FD-4909-A05D-7E170C241EC8}" type="pres">
      <dgm:prSet presAssocID="{16B0FBB8-AC5A-4F38-94B5-903633E4DA19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322F80A7-1764-4437-884A-63FB6E40DD17}" type="presOf" srcId="{4EC40121-C804-43EE-BAEE-6A9A590965CF}" destId="{DFA02F93-63CE-4D80-826E-2066D2EC3275}" srcOrd="0" destOrd="0" presId="urn:microsoft.com/office/officeart/2005/8/layout/cycle2"/>
    <dgm:cxn modelId="{B7D65BE9-A2E9-4501-9E58-2E688C07D520}" type="presOf" srcId="{6EE926C1-4E08-476B-A90B-1A9A88422370}" destId="{C852D077-F916-4F27-9FD6-E32BC11576D3}" srcOrd="0" destOrd="0" presId="urn:microsoft.com/office/officeart/2005/8/layout/cycle2"/>
    <dgm:cxn modelId="{6CA5783D-7577-41D0-8649-2C978C3CBFEB}" srcId="{6EE926C1-4E08-476B-A90B-1A9A88422370}" destId="{FFF2378F-A3EC-4064-8CB5-20628EFB68B7}" srcOrd="1" destOrd="0" parTransId="{F7E7F164-9AE7-4812-AD45-8315D571FCA3}" sibTransId="{9317FC11-B354-4F8A-BC6D-C10C7140766C}"/>
    <dgm:cxn modelId="{6CC5373D-F11E-4690-A16B-823BF64D4A99}" type="presOf" srcId="{B0E05E28-EEEC-452B-A961-8F6C83620EC6}" destId="{833131A5-6AD4-4863-A760-F0EAC30704B8}" srcOrd="1" destOrd="0" presId="urn:microsoft.com/office/officeart/2005/8/layout/cycle2"/>
    <dgm:cxn modelId="{E9BBB4BF-14DE-4B54-B082-73A12D0651EC}" type="presOf" srcId="{D2DA2C66-E9CE-4927-B800-BDC0BDF68C21}" destId="{C92277AF-FBB9-44AF-A97A-A72408741595}" srcOrd="0" destOrd="0" presId="urn:microsoft.com/office/officeart/2005/8/layout/cycle2"/>
    <dgm:cxn modelId="{F083D8C8-D4B2-4AE3-8BCB-482729AFCAAC}" srcId="{6EE926C1-4E08-476B-A90B-1A9A88422370}" destId="{70225A0F-ABD5-4900-ACF0-853A23FCF871}" srcOrd="0" destOrd="0" parTransId="{498D7123-EBB3-4CA0-B058-D6BC5D51CBCD}" sibTransId="{B0E05E28-EEEC-452B-A961-8F6C83620EC6}"/>
    <dgm:cxn modelId="{B64A4A99-6A72-4BE4-94DD-907AF266F4AC}" type="presOf" srcId="{F6E80D75-EFC1-4F06-9A5A-58B6CDAD3880}" destId="{94DA69A6-AD74-402D-9A37-DA8D81D2CAC7}" srcOrd="0" destOrd="0" presId="urn:microsoft.com/office/officeart/2005/8/layout/cycle2"/>
    <dgm:cxn modelId="{3551BE8E-20B4-453E-9B6C-7F2DF5C28369}" type="presOf" srcId="{70225A0F-ABD5-4900-ACF0-853A23FCF871}" destId="{764E3D34-53D4-4DFA-AC03-052D90ED0FAA}" srcOrd="0" destOrd="0" presId="urn:microsoft.com/office/officeart/2005/8/layout/cycle2"/>
    <dgm:cxn modelId="{3983BBB8-277A-433A-8248-F736BFD09E7B}" type="presOf" srcId="{D2DA2C66-E9CE-4927-B800-BDC0BDF68C21}" destId="{07AD41EB-82BD-4E45-9651-7C68EE7295D0}" srcOrd="1" destOrd="0" presId="urn:microsoft.com/office/officeart/2005/8/layout/cycle2"/>
    <dgm:cxn modelId="{3598E038-C1E4-4C9D-861A-E0A39D5AE6A0}" srcId="{6EE926C1-4E08-476B-A90B-1A9A88422370}" destId="{F6E80D75-EFC1-4F06-9A5A-58B6CDAD3880}" srcOrd="2" destOrd="0" parTransId="{43E3BCE0-DE16-44C9-9AEC-707205B02F4D}" sibTransId="{D2DA2C66-E9CE-4927-B800-BDC0BDF68C21}"/>
    <dgm:cxn modelId="{993A95B5-2D08-4D54-A194-70ECA0EA06DC}" type="presOf" srcId="{9317FC11-B354-4F8A-BC6D-C10C7140766C}" destId="{D51AF21F-50CF-467A-92FB-08C87A3233DC}" srcOrd="0" destOrd="0" presId="urn:microsoft.com/office/officeart/2005/8/layout/cycle2"/>
    <dgm:cxn modelId="{BC882C19-677B-4847-A5E9-DA8DDD8398B2}" srcId="{6EE926C1-4E08-476B-A90B-1A9A88422370}" destId="{4EC40121-C804-43EE-BAEE-6A9A590965CF}" srcOrd="3" destOrd="0" parTransId="{E1F42CAD-6C19-4DEB-8966-9E51FEF7FD36}" sibTransId="{D4148674-50E2-49BF-82BA-8A6D0522FF53}"/>
    <dgm:cxn modelId="{041AA408-A048-4620-8CB3-82910AAC409E}" type="presOf" srcId="{D4148674-50E2-49BF-82BA-8A6D0522FF53}" destId="{ADDA9583-8070-4E0A-B0C1-9F408FA83E1D}" srcOrd="0" destOrd="0" presId="urn:microsoft.com/office/officeart/2005/8/layout/cycle2"/>
    <dgm:cxn modelId="{69B4E852-937B-4A76-82D1-6566CE6A5FFE}" type="presOf" srcId="{B0E05E28-EEEC-452B-A961-8F6C83620EC6}" destId="{B9F97731-66E3-4D0A-9BDC-896BA9B001F3}" srcOrd="0" destOrd="0" presId="urn:microsoft.com/office/officeart/2005/8/layout/cycle2"/>
    <dgm:cxn modelId="{01B8ED3D-AA37-43D3-AA5C-44D84BA35468}" type="presOf" srcId="{9317FC11-B354-4F8A-BC6D-C10C7140766C}" destId="{BE177DA2-4B78-4A18-91DB-C308FA8E3814}" srcOrd="1" destOrd="0" presId="urn:microsoft.com/office/officeart/2005/8/layout/cycle2"/>
    <dgm:cxn modelId="{9DF10668-0CE4-40D8-BDEF-E1269B5573D6}" type="presOf" srcId="{BAA3B202-F1EF-4637-A26B-25776FD821B0}" destId="{FC501258-AB97-4D0C-9139-48497AB466BB}" srcOrd="0" destOrd="0" presId="urn:microsoft.com/office/officeart/2005/8/layout/cycle2"/>
    <dgm:cxn modelId="{2CEC02D5-EEE5-4545-85F9-1A2204531E64}" type="presOf" srcId="{16B0FBB8-AC5A-4F38-94B5-903633E4DA19}" destId="{D0332ADA-80A4-4C89-8D4D-1687B3B5D83C}" srcOrd="0" destOrd="0" presId="urn:microsoft.com/office/officeart/2005/8/layout/cycle2"/>
    <dgm:cxn modelId="{8A4525CB-6EDB-4141-858A-BD367A5034B8}" srcId="{6EE926C1-4E08-476B-A90B-1A9A88422370}" destId="{BAA3B202-F1EF-4637-A26B-25776FD821B0}" srcOrd="4" destOrd="0" parTransId="{5D600B12-E782-4908-846B-BB04A3B40962}" sibTransId="{16B0FBB8-AC5A-4F38-94B5-903633E4DA19}"/>
    <dgm:cxn modelId="{9A9626E3-43FF-4009-81C0-F1B1381F7A65}" type="presOf" srcId="{16B0FBB8-AC5A-4F38-94B5-903633E4DA19}" destId="{6A5E19EF-78FD-4909-A05D-7E170C241EC8}" srcOrd="1" destOrd="0" presId="urn:microsoft.com/office/officeart/2005/8/layout/cycle2"/>
    <dgm:cxn modelId="{46F86414-C4DC-4120-9435-6328387724CB}" type="presOf" srcId="{FFF2378F-A3EC-4064-8CB5-20628EFB68B7}" destId="{5634480B-F939-48AE-8EA8-69FFBD327940}" srcOrd="0" destOrd="0" presId="urn:microsoft.com/office/officeart/2005/8/layout/cycle2"/>
    <dgm:cxn modelId="{F474B27A-8276-4E8B-B95E-B46E256C69ED}" type="presOf" srcId="{D4148674-50E2-49BF-82BA-8A6D0522FF53}" destId="{9A1A9CF8-826D-42A1-AE68-00E49F7E29DE}" srcOrd="1" destOrd="0" presId="urn:microsoft.com/office/officeart/2005/8/layout/cycle2"/>
    <dgm:cxn modelId="{ACD416C4-AF7A-45AD-B8AF-5F521A467418}" type="presParOf" srcId="{C852D077-F916-4F27-9FD6-E32BC11576D3}" destId="{764E3D34-53D4-4DFA-AC03-052D90ED0FAA}" srcOrd="0" destOrd="0" presId="urn:microsoft.com/office/officeart/2005/8/layout/cycle2"/>
    <dgm:cxn modelId="{1C13E9C5-AAF3-44E5-9C32-5BFE313BEE93}" type="presParOf" srcId="{C852D077-F916-4F27-9FD6-E32BC11576D3}" destId="{B9F97731-66E3-4D0A-9BDC-896BA9B001F3}" srcOrd="1" destOrd="0" presId="urn:microsoft.com/office/officeart/2005/8/layout/cycle2"/>
    <dgm:cxn modelId="{F7474C7D-65F2-422B-A45E-16B2A943E139}" type="presParOf" srcId="{B9F97731-66E3-4D0A-9BDC-896BA9B001F3}" destId="{833131A5-6AD4-4863-A760-F0EAC30704B8}" srcOrd="0" destOrd="0" presId="urn:microsoft.com/office/officeart/2005/8/layout/cycle2"/>
    <dgm:cxn modelId="{D4BB7A6E-7D1D-4448-A7A4-6FCFCD96EDD8}" type="presParOf" srcId="{C852D077-F916-4F27-9FD6-E32BC11576D3}" destId="{5634480B-F939-48AE-8EA8-69FFBD327940}" srcOrd="2" destOrd="0" presId="urn:microsoft.com/office/officeart/2005/8/layout/cycle2"/>
    <dgm:cxn modelId="{2A4F1ED8-B081-4BD5-A117-900CD22A6738}" type="presParOf" srcId="{C852D077-F916-4F27-9FD6-E32BC11576D3}" destId="{D51AF21F-50CF-467A-92FB-08C87A3233DC}" srcOrd="3" destOrd="0" presId="urn:microsoft.com/office/officeart/2005/8/layout/cycle2"/>
    <dgm:cxn modelId="{84D6F70C-6949-4F3A-8942-A4B5F5A48A9E}" type="presParOf" srcId="{D51AF21F-50CF-467A-92FB-08C87A3233DC}" destId="{BE177DA2-4B78-4A18-91DB-C308FA8E3814}" srcOrd="0" destOrd="0" presId="urn:microsoft.com/office/officeart/2005/8/layout/cycle2"/>
    <dgm:cxn modelId="{F1078585-036E-400A-AEC9-DA44BB8B59C4}" type="presParOf" srcId="{C852D077-F916-4F27-9FD6-E32BC11576D3}" destId="{94DA69A6-AD74-402D-9A37-DA8D81D2CAC7}" srcOrd="4" destOrd="0" presId="urn:microsoft.com/office/officeart/2005/8/layout/cycle2"/>
    <dgm:cxn modelId="{3D600FC6-39A1-4B15-8C25-09DB5D7C002A}" type="presParOf" srcId="{C852D077-F916-4F27-9FD6-E32BC11576D3}" destId="{C92277AF-FBB9-44AF-A97A-A72408741595}" srcOrd="5" destOrd="0" presId="urn:microsoft.com/office/officeart/2005/8/layout/cycle2"/>
    <dgm:cxn modelId="{E0203EC0-2754-44AB-A966-19985A17594B}" type="presParOf" srcId="{C92277AF-FBB9-44AF-A97A-A72408741595}" destId="{07AD41EB-82BD-4E45-9651-7C68EE7295D0}" srcOrd="0" destOrd="0" presId="urn:microsoft.com/office/officeart/2005/8/layout/cycle2"/>
    <dgm:cxn modelId="{D44DFA2F-EF8B-4072-BBE6-74BCC0CAC65C}" type="presParOf" srcId="{C852D077-F916-4F27-9FD6-E32BC11576D3}" destId="{DFA02F93-63CE-4D80-826E-2066D2EC3275}" srcOrd="6" destOrd="0" presId="urn:microsoft.com/office/officeart/2005/8/layout/cycle2"/>
    <dgm:cxn modelId="{268CCB07-103B-4EFC-8006-D4DC4E006414}" type="presParOf" srcId="{C852D077-F916-4F27-9FD6-E32BC11576D3}" destId="{ADDA9583-8070-4E0A-B0C1-9F408FA83E1D}" srcOrd="7" destOrd="0" presId="urn:microsoft.com/office/officeart/2005/8/layout/cycle2"/>
    <dgm:cxn modelId="{3D78858E-9129-47F5-A096-4D8E8350B4B8}" type="presParOf" srcId="{ADDA9583-8070-4E0A-B0C1-9F408FA83E1D}" destId="{9A1A9CF8-826D-42A1-AE68-00E49F7E29DE}" srcOrd="0" destOrd="0" presId="urn:microsoft.com/office/officeart/2005/8/layout/cycle2"/>
    <dgm:cxn modelId="{7E02DCB3-E3C7-469F-8441-2FACCB383E3E}" type="presParOf" srcId="{C852D077-F916-4F27-9FD6-E32BC11576D3}" destId="{FC501258-AB97-4D0C-9139-48497AB466BB}" srcOrd="8" destOrd="0" presId="urn:microsoft.com/office/officeart/2005/8/layout/cycle2"/>
    <dgm:cxn modelId="{AA9F8B6C-A99C-47A3-BB9F-455E9B608CF6}" type="presParOf" srcId="{C852D077-F916-4F27-9FD6-E32BC11576D3}" destId="{D0332ADA-80A4-4C89-8D4D-1687B3B5D83C}" srcOrd="9" destOrd="0" presId="urn:microsoft.com/office/officeart/2005/8/layout/cycle2"/>
    <dgm:cxn modelId="{03CFE044-ECE6-43AF-A426-07E57C1C65E1}" type="presParOf" srcId="{D0332ADA-80A4-4C89-8D4D-1687B3B5D83C}" destId="{6A5E19EF-78FD-4909-A05D-7E170C241E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9CA5C-AB42-41EE-B828-143DEC653302}" type="doc">
      <dgm:prSet loTypeId="urn:microsoft.com/office/officeart/2005/8/layout/list1" loCatId="list" qsTypeId="urn:microsoft.com/office/officeart/2005/8/quickstyle/simple1#4" qsCatId="simple" csTypeId="urn:microsoft.com/office/officeart/2005/8/colors/accent1_2#5" csCatId="accent1" phldr="1"/>
      <dgm:spPr/>
      <dgm:t>
        <a:bodyPr/>
        <a:lstStyle/>
        <a:p>
          <a:endParaRPr lang="pt-BR"/>
        </a:p>
      </dgm:t>
    </dgm:pt>
    <dgm:pt modelId="{F9093637-3759-4F15-95DE-57E3F294FA9C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Local</a:t>
          </a:r>
          <a:endParaRPr lang="pt-BR" dirty="0"/>
        </a:p>
      </dgm:t>
    </dgm:pt>
    <dgm:pt modelId="{D4AEF74E-1051-4A4D-ABCA-023F6F3B2B87}" type="parTrans" cxnId="{9CEEEE7E-30C0-4FD9-9411-7A98AB66E7EA}">
      <dgm:prSet/>
      <dgm:spPr/>
      <dgm:t>
        <a:bodyPr/>
        <a:lstStyle/>
        <a:p>
          <a:endParaRPr lang="pt-BR"/>
        </a:p>
      </dgm:t>
    </dgm:pt>
    <dgm:pt modelId="{5D87D703-6845-40C8-A160-65BB77EF4C38}" type="sibTrans" cxnId="{9CEEEE7E-30C0-4FD9-9411-7A98AB66E7EA}">
      <dgm:prSet/>
      <dgm:spPr/>
      <dgm:t>
        <a:bodyPr/>
        <a:lstStyle/>
        <a:p>
          <a:endParaRPr lang="pt-BR"/>
        </a:p>
      </dgm:t>
    </dgm:pt>
    <dgm:pt modelId="{B13976F1-457D-4F6E-90A0-8D770F271EB6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Companhia</a:t>
          </a:r>
          <a:endParaRPr lang="pt-BR" dirty="0"/>
        </a:p>
      </dgm:t>
    </dgm:pt>
    <dgm:pt modelId="{E9FCA0B3-E1A4-474C-BA06-0CA2B8148FC6}" type="parTrans" cxnId="{5534FA69-1CA1-415F-9727-886800F4DBD9}">
      <dgm:prSet/>
      <dgm:spPr/>
      <dgm:t>
        <a:bodyPr/>
        <a:lstStyle/>
        <a:p>
          <a:endParaRPr lang="pt-BR"/>
        </a:p>
      </dgm:t>
    </dgm:pt>
    <dgm:pt modelId="{71FCFB64-616B-4564-A1E5-E9EBB675BE50}" type="sibTrans" cxnId="{5534FA69-1CA1-415F-9727-886800F4DBD9}">
      <dgm:prSet/>
      <dgm:spPr/>
      <dgm:t>
        <a:bodyPr/>
        <a:lstStyle/>
        <a:p>
          <a:endParaRPr lang="pt-BR"/>
        </a:p>
      </dgm:t>
    </dgm:pt>
    <dgm:pt modelId="{01BCB14A-65FD-4341-844D-52B360D1487C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Bebida para acompanhar</a:t>
          </a:r>
          <a:endParaRPr lang="pt-BR" dirty="0"/>
        </a:p>
      </dgm:t>
    </dgm:pt>
    <dgm:pt modelId="{A2EF6238-C6DE-4CA8-B6EF-C0E31F74E69C}" type="parTrans" cxnId="{8C1CD171-AC99-434D-9C39-A24CDD80897D}">
      <dgm:prSet/>
      <dgm:spPr/>
      <dgm:t>
        <a:bodyPr/>
        <a:lstStyle/>
        <a:p>
          <a:endParaRPr lang="pt-BR"/>
        </a:p>
      </dgm:t>
    </dgm:pt>
    <dgm:pt modelId="{A2FC4F4A-7267-4C40-BB2C-D5847E6EBED3}" type="sibTrans" cxnId="{8C1CD171-AC99-434D-9C39-A24CDD80897D}">
      <dgm:prSet/>
      <dgm:spPr/>
      <dgm:t>
        <a:bodyPr/>
        <a:lstStyle/>
        <a:p>
          <a:endParaRPr lang="pt-BR"/>
        </a:p>
      </dgm:t>
    </dgm:pt>
    <dgm:pt modelId="{BD7239E1-CE2E-466B-AE34-2E3780B01EF0}" type="pres">
      <dgm:prSet presAssocID="{4289CA5C-AB42-41EE-B828-143DEC65330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D12A8B3-DDD1-45DF-9899-BA88FEF913A5}" type="pres">
      <dgm:prSet presAssocID="{F9093637-3759-4F15-95DE-57E3F294FA9C}" presName="parentLin" presStyleCnt="0"/>
      <dgm:spPr/>
    </dgm:pt>
    <dgm:pt modelId="{D05B6017-D692-46C7-97DC-2BA0DCA0BFE8}" type="pres">
      <dgm:prSet presAssocID="{F9093637-3759-4F15-95DE-57E3F294FA9C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52D3F184-4B04-4DBF-9E16-41DBA19B875D}" type="pres">
      <dgm:prSet presAssocID="{F9093637-3759-4F15-95DE-57E3F294FA9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834F01-1020-4768-BE5B-567492581C95}" type="pres">
      <dgm:prSet presAssocID="{F9093637-3759-4F15-95DE-57E3F294FA9C}" presName="negativeSpace" presStyleCnt="0"/>
      <dgm:spPr/>
    </dgm:pt>
    <dgm:pt modelId="{34520A53-7C52-45E4-A9B3-9A886F690D2A}" type="pres">
      <dgm:prSet presAssocID="{F9093637-3759-4F15-95DE-57E3F294FA9C}" presName="childText" presStyleLbl="conFgAcc1" presStyleIdx="0" presStyleCnt="3">
        <dgm:presLayoutVars>
          <dgm:bulletEnabled val="1"/>
        </dgm:presLayoutVars>
      </dgm:prSet>
      <dgm:spPr/>
    </dgm:pt>
    <dgm:pt modelId="{7E242475-F151-4AF6-ABF6-8C1882C49802}" type="pres">
      <dgm:prSet presAssocID="{5D87D703-6845-40C8-A160-65BB77EF4C38}" presName="spaceBetweenRectangles" presStyleCnt="0"/>
      <dgm:spPr/>
    </dgm:pt>
    <dgm:pt modelId="{C19E986C-BF1E-4DC2-AFB8-9E5FB894487C}" type="pres">
      <dgm:prSet presAssocID="{B13976F1-457D-4F6E-90A0-8D770F271EB6}" presName="parentLin" presStyleCnt="0"/>
      <dgm:spPr/>
    </dgm:pt>
    <dgm:pt modelId="{9CF6B596-19DD-4955-BE02-EBB50A83779B}" type="pres">
      <dgm:prSet presAssocID="{B13976F1-457D-4F6E-90A0-8D770F271EB6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BCE40BF8-FC03-49A1-8E7F-DDA1518C05D7}" type="pres">
      <dgm:prSet presAssocID="{B13976F1-457D-4F6E-90A0-8D770F271E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13CB82-B56A-484B-ADA6-BE871A0FA97F}" type="pres">
      <dgm:prSet presAssocID="{B13976F1-457D-4F6E-90A0-8D770F271EB6}" presName="negativeSpace" presStyleCnt="0"/>
      <dgm:spPr/>
    </dgm:pt>
    <dgm:pt modelId="{472D17E8-C4DA-41A4-8B04-CE265DFD3737}" type="pres">
      <dgm:prSet presAssocID="{B13976F1-457D-4F6E-90A0-8D770F271EB6}" presName="childText" presStyleLbl="conFgAcc1" presStyleIdx="1" presStyleCnt="3">
        <dgm:presLayoutVars>
          <dgm:bulletEnabled val="1"/>
        </dgm:presLayoutVars>
      </dgm:prSet>
      <dgm:spPr/>
    </dgm:pt>
    <dgm:pt modelId="{83739CDB-4A08-47FB-B2B6-2CDC3989B104}" type="pres">
      <dgm:prSet presAssocID="{71FCFB64-616B-4564-A1E5-E9EBB675BE50}" presName="spaceBetweenRectangles" presStyleCnt="0"/>
      <dgm:spPr/>
    </dgm:pt>
    <dgm:pt modelId="{16832C52-BBAA-44EB-8873-9AF29AAC90BB}" type="pres">
      <dgm:prSet presAssocID="{01BCB14A-65FD-4341-844D-52B360D1487C}" presName="parentLin" presStyleCnt="0"/>
      <dgm:spPr/>
    </dgm:pt>
    <dgm:pt modelId="{C376D4DD-AF5A-4E1F-9454-834B227D0890}" type="pres">
      <dgm:prSet presAssocID="{01BCB14A-65FD-4341-844D-52B360D1487C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6D3583AA-BB56-4168-B6AF-355EE90CA2B5}" type="pres">
      <dgm:prSet presAssocID="{01BCB14A-65FD-4341-844D-52B360D1487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56F5AA-4FE2-4E4F-8E15-41D64B39760E}" type="pres">
      <dgm:prSet presAssocID="{01BCB14A-65FD-4341-844D-52B360D1487C}" presName="negativeSpace" presStyleCnt="0"/>
      <dgm:spPr/>
    </dgm:pt>
    <dgm:pt modelId="{1F033C3D-2D7C-4BBA-8471-C00249478841}" type="pres">
      <dgm:prSet presAssocID="{01BCB14A-65FD-4341-844D-52B360D1487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27117D2-F97F-4216-89CA-F4F04CBE9BAC}" type="presOf" srcId="{B13976F1-457D-4F6E-90A0-8D770F271EB6}" destId="{9CF6B596-19DD-4955-BE02-EBB50A83779B}" srcOrd="0" destOrd="0" presId="urn:microsoft.com/office/officeart/2005/8/layout/list1"/>
    <dgm:cxn modelId="{8C1CD171-AC99-434D-9C39-A24CDD80897D}" srcId="{4289CA5C-AB42-41EE-B828-143DEC653302}" destId="{01BCB14A-65FD-4341-844D-52B360D1487C}" srcOrd="2" destOrd="0" parTransId="{A2EF6238-C6DE-4CA8-B6EF-C0E31F74E69C}" sibTransId="{A2FC4F4A-7267-4C40-BB2C-D5847E6EBED3}"/>
    <dgm:cxn modelId="{AD5DDEBA-D053-42DD-899C-09FCF963FC15}" type="presOf" srcId="{F9093637-3759-4F15-95DE-57E3F294FA9C}" destId="{52D3F184-4B04-4DBF-9E16-41DBA19B875D}" srcOrd="1" destOrd="0" presId="urn:microsoft.com/office/officeart/2005/8/layout/list1"/>
    <dgm:cxn modelId="{CD8762CB-3507-41BB-9EFA-8E739ADB7609}" type="presOf" srcId="{B13976F1-457D-4F6E-90A0-8D770F271EB6}" destId="{BCE40BF8-FC03-49A1-8E7F-DDA1518C05D7}" srcOrd="1" destOrd="0" presId="urn:microsoft.com/office/officeart/2005/8/layout/list1"/>
    <dgm:cxn modelId="{777045EF-606F-4A0B-8F5A-46A41D7853CE}" type="presOf" srcId="{F9093637-3759-4F15-95DE-57E3F294FA9C}" destId="{D05B6017-D692-46C7-97DC-2BA0DCA0BFE8}" srcOrd="0" destOrd="0" presId="urn:microsoft.com/office/officeart/2005/8/layout/list1"/>
    <dgm:cxn modelId="{BB97DA6E-D68A-4402-8D84-98B3CCDB3BD8}" type="presOf" srcId="{01BCB14A-65FD-4341-844D-52B360D1487C}" destId="{C376D4DD-AF5A-4E1F-9454-834B227D0890}" srcOrd="0" destOrd="0" presId="urn:microsoft.com/office/officeart/2005/8/layout/list1"/>
    <dgm:cxn modelId="{5534FA69-1CA1-415F-9727-886800F4DBD9}" srcId="{4289CA5C-AB42-41EE-B828-143DEC653302}" destId="{B13976F1-457D-4F6E-90A0-8D770F271EB6}" srcOrd="1" destOrd="0" parTransId="{E9FCA0B3-E1A4-474C-BA06-0CA2B8148FC6}" sibTransId="{71FCFB64-616B-4564-A1E5-E9EBB675BE50}"/>
    <dgm:cxn modelId="{338B00E9-7A35-4F74-8410-C7D1D57377C7}" type="presOf" srcId="{01BCB14A-65FD-4341-844D-52B360D1487C}" destId="{6D3583AA-BB56-4168-B6AF-355EE90CA2B5}" srcOrd="1" destOrd="0" presId="urn:microsoft.com/office/officeart/2005/8/layout/list1"/>
    <dgm:cxn modelId="{48D21C2D-6D3B-4498-9D21-492107397DC6}" type="presOf" srcId="{4289CA5C-AB42-41EE-B828-143DEC653302}" destId="{BD7239E1-CE2E-466B-AE34-2E3780B01EF0}" srcOrd="0" destOrd="0" presId="urn:microsoft.com/office/officeart/2005/8/layout/list1"/>
    <dgm:cxn modelId="{9CEEEE7E-30C0-4FD9-9411-7A98AB66E7EA}" srcId="{4289CA5C-AB42-41EE-B828-143DEC653302}" destId="{F9093637-3759-4F15-95DE-57E3F294FA9C}" srcOrd="0" destOrd="0" parTransId="{D4AEF74E-1051-4A4D-ABCA-023F6F3B2B87}" sibTransId="{5D87D703-6845-40C8-A160-65BB77EF4C38}"/>
    <dgm:cxn modelId="{AE18D000-CB1C-43C7-AD0E-50036C9804C4}" type="presParOf" srcId="{BD7239E1-CE2E-466B-AE34-2E3780B01EF0}" destId="{CD12A8B3-DDD1-45DF-9899-BA88FEF913A5}" srcOrd="0" destOrd="0" presId="urn:microsoft.com/office/officeart/2005/8/layout/list1"/>
    <dgm:cxn modelId="{28C49CCE-7A8C-475C-ADE0-B417964F5339}" type="presParOf" srcId="{CD12A8B3-DDD1-45DF-9899-BA88FEF913A5}" destId="{D05B6017-D692-46C7-97DC-2BA0DCA0BFE8}" srcOrd="0" destOrd="0" presId="urn:microsoft.com/office/officeart/2005/8/layout/list1"/>
    <dgm:cxn modelId="{9058A344-1560-4DED-93F3-FD66CFC88618}" type="presParOf" srcId="{CD12A8B3-DDD1-45DF-9899-BA88FEF913A5}" destId="{52D3F184-4B04-4DBF-9E16-41DBA19B875D}" srcOrd="1" destOrd="0" presId="urn:microsoft.com/office/officeart/2005/8/layout/list1"/>
    <dgm:cxn modelId="{D8E78CEE-CA05-4C8F-9D61-411470E85214}" type="presParOf" srcId="{BD7239E1-CE2E-466B-AE34-2E3780B01EF0}" destId="{09834F01-1020-4768-BE5B-567492581C95}" srcOrd="1" destOrd="0" presId="urn:microsoft.com/office/officeart/2005/8/layout/list1"/>
    <dgm:cxn modelId="{A2D8FE0B-565D-479B-BDA0-447A8CC8EA4C}" type="presParOf" srcId="{BD7239E1-CE2E-466B-AE34-2E3780B01EF0}" destId="{34520A53-7C52-45E4-A9B3-9A886F690D2A}" srcOrd="2" destOrd="0" presId="urn:microsoft.com/office/officeart/2005/8/layout/list1"/>
    <dgm:cxn modelId="{43FFEB0D-4CDC-4483-A28C-2CAAF25AEB02}" type="presParOf" srcId="{BD7239E1-CE2E-466B-AE34-2E3780B01EF0}" destId="{7E242475-F151-4AF6-ABF6-8C1882C49802}" srcOrd="3" destOrd="0" presId="urn:microsoft.com/office/officeart/2005/8/layout/list1"/>
    <dgm:cxn modelId="{88640298-0548-45B2-9094-7AFB35125870}" type="presParOf" srcId="{BD7239E1-CE2E-466B-AE34-2E3780B01EF0}" destId="{C19E986C-BF1E-4DC2-AFB8-9E5FB894487C}" srcOrd="4" destOrd="0" presId="urn:microsoft.com/office/officeart/2005/8/layout/list1"/>
    <dgm:cxn modelId="{102698CD-FD06-48F6-8EA4-139BB50DCCCD}" type="presParOf" srcId="{C19E986C-BF1E-4DC2-AFB8-9E5FB894487C}" destId="{9CF6B596-19DD-4955-BE02-EBB50A83779B}" srcOrd="0" destOrd="0" presId="urn:microsoft.com/office/officeart/2005/8/layout/list1"/>
    <dgm:cxn modelId="{85A7794E-86A7-47E4-AD25-A6DD0B7A1797}" type="presParOf" srcId="{C19E986C-BF1E-4DC2-AFB8-9E5FB894487C}" destId="{BCE40BF8-FC03-49A1-8E7F-DDA1518C05D7}" srcOrd="1" destOrd="0" presId="urn:microsoft.com/office/officeart/2005/8/layout/list1"/>
    <dgm:cxn modelId="{1A6EC9D8-8702-4F63-B1A6-1BB6BCE758D8}" type="presParOf" srcId="{BD7239E1-CE2E-466B-AE34-2E3780B01EF0}" destId="{FA13CB82-B56A-484B-ADA6-BE871A0FA97F}" srcOrd="5" destOrd="0" presId="urn:microsoft.com/office/officeart/2005/8/layout/list1"/>
    <dgm:cxn modelId="{47BFAEC9-0EF7-4088-A842-603A880DDF14}" type="presParOf" srcId="{BD7239E1-CE2E-466B-AE34-2E3780B01EF0}" destId="{472D17E8-C4DA-41A4-8B04-CE265DFD3737}" srcOrd="6" destOrd="0" presId="urn:microsoft.com/office/officeart/2005/8/layout/list1"/>
    <dgm:cxn modelId="{E3662B9B-9C3D-4740-B852-ADFA3087565E}" type="presParOf" srcId="{BD7239E1-CE2E-466B-AE34-2E3780B01EF0}" destId="{83739CDB-4A08-47FB-B2B6-2CDC3989B104}" srcOrd="7" destOrd="0" presId="urn:microsoft.com/office/officeart/2005/8/layout/list1"/>
    <dgm:cxn modelId="{C4B8DC10-BE21-4165-B122-2315CFA56798}" type="presParOf" srcId="{BD7239E1-CE2E-466B-AE34-2E3780B01EF0}" destId="{16832C52-BBAA-44EB-8873-9AF29AAC90BB}" srcOrd="8" destOrd="0" presId="urn:microsoft.com/office/officeart/2005/8/layout/list1"/>
    <dgm:cxn modelId="{921D9533-7C8D-4B96-AB0A-E45E79EF9770}" type="presParOf" srcId="{16832C52-BBAA-44EB-8873-9AF29AAC90BB}" destId="{C376D4DD-AF5A-4E1F-9454-834B227D0890}" srcOrd="0" destOrd="0" presId="urn:microsoft.com/office/officeart/2005/8/layout/list1"/>
    <dgm:cxn modelId="{F986FE0E-56F8-4C9F-8569-344005BC250B}" type="presParOf" srcId="{16832C52-BBAA-44EB-8873-9AF29AAC90BB}" destId="{6D3583AA-BB56-4168-B6AF-355EE90CA2B5}" srcOrd="1" destOrd="0" presId="urn:microsoft.com/office/officeart/2005/8/layout/list1"/>
    <dgm:cxn modelId="{BE3322C2-D3AA-4EE8-B3F0-789F755EA979}" type="presParOf" srcId="{BD7239E1-CE2E-466B-AE34-2E3780B01EF0}" destId="{6056F5AA-4FE2-4E4F-8E15-41D64B39760E}" srcOrd="9" destOrd="0" presId="urn:microsoft.com/office/officeart/2005/8/layout/list1"/>
    <dgm:cxn modelId="{DC8145C4-A91F-40FD-AD96-89C5B8AC433E}" type="presParOf" srcId="{BD7239E1-CE2E-466B-AE34-2E3780B01EF0}" destId="{1F033C3D-2D7C-4BBA-8471-C002494788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4F6DBD-EDF7-4CD7-BB39-01D454675E05}" type="doc">
      <dgm:prSet loTypeId="urn:microsoft.com/office/officeart/2005/8/layout/gear1" loCatId="process" qsTypeId="urn:microsoft.com/office/officeart/2005/8/quickstyle/simple1#5" qsCatId="simple" csTypeId="urn:microsoft.com/office/officeart/2005/8/colors/accent1_2#6" csCatId="accent1" phldr="1"/>
      <dgm:spPr/>
    </dgm:pt>
    <dgm:pt modelId="{C7BFC4F7-E3E3-4C7F-A989-CBBA5E75FFA1}">
      <dgm:prSet phldrT="[Texto]"/>
      <dgm:spPr/>
      <dgm:t>
        <a:bodyPr/>
        <a:lstStyle/>
        <a:p>
          <a:r>
            <a:rPr lang="pt-BR" dirty="0" smtClean="0"/>
            <a:t>Equiparação do homem aos animais inferiores nos estudos</a:t>
          </a:r>
          <a:endParaRPr lang="pt-BR" dirty="0"/>
        </a:p>
      </dgm:t>
    </dgm:pt>
    <dgm:pt modelId="{560C16F3-B047-40C4-A434-762D02E43246}" type="parTrans" cxnId="{A1F53A1E-984A-4B31-8EF1-E3DB9865A1B7}">
      <dgm:prSet/>
      <dgm:spPr/>
      <dgm:t>
        <a:bodyPr/>
        <a:lstStyle/>
        <a:p>
          <a:endParaRPr lang="pt-BR"/>
        </a:p>
      </dgm:t>
    </dgm:pt>
    <dgm:pt modelId="{A7C37782-B59F-4053-AC29-BE2124F04681}" type="sibTrans" cxnId="{A1F53A1E-984A-4B31-8EF1-E3DB9865A1B7}">
      <dgm:prSet/>
      <dgm:spPr/>
      <dgm:t>
        <a:bodyPr/>
        <a:lstStyle/>
        <a:p>
          <a:endParaRPr lang="pt-BR"/>
        </a:p>
      </dgm:t>
    </dgm:pt>
    <dgm:pt modelId="{FFDC2014-219F-4B7B-BEFD-42EB99FF9B2E}">
      <dgm:prSet phldrT="[Texto]"/>
      <dgm:spPr/>
      <dgm:t>
        <a:bodyPr/>
        <a:lstStyle/>
        <a:p>
          <a:r>
            <a:rPr lang="pt-BR" dirty="0" smtClean="0"/>
            <a:t>Desqualificação de que os seres inferiores pudessem ter mente;</a:t>
          </a:r>
          <a:endParaRPr lang="pt-BR" dirty="0"/>
        </a:p>
      </dgm:t>
    </dgm:pt>
    <dgm:pt modelId="{85F9AA2D-6D91-4DAD-982D-5508D1136BD5}" type="parTrans" cxnId="{BD42B1C7-9943-4EE9-8290-B9013DF13496}">
      <dgm:prSet/>
      <dgm:spPr/>
      <dgm:t>
        <a:bodyPr/>
        <a:lstStyle/>
        <a:p>
          <a:endParaRPr lang="pt-BR"/>
        </a:p>
      </dgm:t>
    </dgm:pt>
    <dgm:pt modelId="{754BD59E-B546-4358-B26E-1DC95D45AC78}" type="sibTrans" cxnId="{BD42B1C7-9943-4EE9-8290-B9013DF13496}">
      <dgm:prSet/>
      <dgm:spPr/>
      <dgm:t>
        <a:bodyPr/>
        <a:lstStyle/>
        <a:p>
          <a:endParaRPr lang="pt-BR"/>
        </a:p>
      </dgm:t>
    </dgm:pt>
    <dgm:pt modelId="{E48A8A04-14B4-4074-AD8D-5802970B9B30}">
      <dgm:prSet phldrT="[Texto]"/>
      <dgm:spPr/>
      <dgm:t>
        <a:bodyPr/>
        <a:lstStyle/>
        <a:p>
          <a:r>
            <a:rPr lang="pt-BR" dirty="0" smtClean="0"/>
            <a:t>Aniquilação da mente e elementos da consciência;</a:t>
          </a:r>
          <a:endParaRPr lang="pt-BR" dirty="0"/>
        </a:p>
      </dgm:t>
    </dgm:pt>
    <dgm:pt modelId="{C95BD35A-5615-47E5-A5A7-4C5B9AB8E093}" type="parTrans" cxnId="{17DD6BE0-C495-4BD5-A752-E93D25C0EEF7}">
      <dgm:prSet/>
      <dgm:spPr/>
      <dgm:t>
        <a:bodyPr/>
        <a:lstStyle/>
        <a:p>
          <a:endParaRPr lang="pt-BR"/>
        </a:p>
      </dgm:t>
    </dgm:pt>
    <dgm:pt modelId="{E3B453F6-C93E-493B-A4CB-E41915E2B5EE}" type="sibTrans" cxnId="{17DD6BE0-C495-4BD5-A752-E93D25C0EEF7}">
      <dgm:prSet/>
      <dgm:spPr/>
      <dgm:t>
        <a:bodyPr/>
        <a:lstStyle/>
        <a:p>
          <a:endParaRPr lang="pt-BR"/>
        </a:p>
      </dgm:t>
    </dgm:pt>
    <dgm:pt modelId="{B40CBF01-E83D-46B2-9A60-1B5C6DFE16C6}" type="pres">
      <dgm:prSet presAssocID="{604F6DBD-EDF7-4CD7-BB39-01D454675E0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190F4F9-C694-42F7-9960-C6B0A8028471}" type="pres">
      <dgm:prSet presAssocID="{C7BFC4F7-E3E3-4C7F-A989-CBBA5E75FFA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3915D9-5F0D-4CF7-813B-24C8231B2847}" type="pres">
      <dgm:prSet presAssocID="{C7BFC4F7-E3E3-4C7F-A989-CBBA5E75FFA1}" presName="gear1srcNode" presStyleLbl="node1" presStyleIdx="0" presStyleCnt="3"/>
      <dgm:spPr/>
      <dgm:t>
        <a:bodyPr/>
        <a:lstStyle/>
        <a:p>
          <a:endParaRPr lang="pt-BR"/>
        </a:p>
      </dgm:t>
    </dgm:pt>
    <dgm:pt modelId="{78F74989-A46C-4C1A-A790-003A0E3903B5}" type="pres">
      <dgm:prSet presAssocID="{C7BFC4F7-E3E3-4C7F-A989-CBBA5E75FFA1}" presName="gear1dstNode" presStyleLbl="node1" presStyleIdx="0" presStyleCnt="3"/>
      <dgm:spPr/>
      <dgm:t>
        <a:bodyPr/>
        <a:lstStyle/>
        <a:p>
          <a:endParaRPr lang="pt-BR"/>
        </a:p>
      </dgm:t>
    </dgm:pt>
    <dgm:pt modelId="{5763D3D5-16CB-453D-83B2-D5E4DD10F969}" type="pres">
      <dgm:prSet presAssocID="{FFDC2014-219F-4B7B-BEFD-42EB99FF9B2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EAB61D-36CB-4BAF-B59E-0A31CFF1D417}" type="pres">
      <dgm:prSet presAssocID="{FFDC2014-219F-4B7B-BEFD-42EB99FF9B2E}" presName="gear2srcNode" presStyleLbl="node1" presStyleIdx="1" presStyleCnt="3"/>
      <dgm:spPr/>
      <dgm:t>
        <a:bodyPr/>
        <a:lstStyle/>
        <a:p>
          <a:endParaRPr lang="pt-BR"/>
        </a:p>
      </dgm:t>
    </dgm:pt>
    <dgm:pt modelId="{138813D2-B855-42E3-BC5F-7118F567868D}" type="pres">
      <dgm:prSet presAssocID="{FFDC2014-219F-4B7B-BEFD-42EB99FF9B2E}" presName="gear2dstNode" presStyleLbl="node1" presStyleIdx="1" presStyleCnt="3"/>
      <dgm:spPr/>
      <dgm:t>
        <a:bodyPr/>
        <a:lstStyle/>
        <a:p>
          <a:endParaRPr lang="pt-BR"/>
        </a:p>
      </dgm:t>
    </dgm:pt>
    <dgm:pt modelId="{941608E4-2BCE-4D6D-A8BB-B1C34D488380}" type="pres">
      <dgm:prSet presAssocID="{E48A8A04-14B4-4074-AD8D-5802970B9B30}" presName="gear3" presStyleLbl="node1" presStyleIdx="2" presStyleCnt="3"/>
      <dgm:spPr/>
      <dgm:t>
        <a:bodyPr/>
        <a:lstStyle/>
        <a:p>
          <a:endParaRPr lang="pt-BR"/>
        </a:p>
      </dgm:t>
    </dgm:pt>
    <dgm:pt modelId="{300A7F5B-6D54-4606-BE1D-90646F03390F}" type="pres">
      <dgm:prSet presAssocID="{E48A8A04-14B4-4074-AD8D-5802970B9B3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D1CE94-E76B-4B6B-B8D3-1CACF1B7FB77}" type="pres">
      <dgm:prSet presAssocID="{E48A8A04-14B4-4074-AD8D-5802970B9B30}" presName="gear3srcNode" presStyleLbl="node1" presStyleIdx="2" presStyleCnt="3"/>
      <dgm:spPr/>
      <dgm:t>
        <a:bodyPr/>
        <a:lstStyle/>
        <a:p>
          <a:endParaRPr lang="pt-BR"/>
        </a:p>
      </dgm:t>
    </dgm:pt>
    <dgm:pt modelId="{17C67CA3-6C7C-4DA2-9938-FEF805059D2C}" type="pres">
      <dgm:prSet presAssocID="{E48A8A04-14B4-4074-AD8D-5802970B9B30}" presName="gear3dstNode" presStyleLbl="node1" presStyleIdx="2" presStyleCnt="3"/>
      <dgm:spPr/>
      <dgm:t>
        <a:bodyPr/>
        <a:lstStyle/>
        <a:p>
          <a:endParaRPr lang="pt-BR"/>
        </a:p>
      </dgm:t>
    </dgm:pt>
    <dgm:pt modelId="{A1AEE44A-CB4E-4736-8D44-F1056D03F50C}" type="pres">
      <dgm:prSet presAssocID="{A7C37782-B59F-4053-AC29-BE2124F04681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C2DEAB76-69E0-4AEA-8C6F-5FA8FC1058F4}" type="pres">
      <dgm:prSet presAssocID="{754BD59E-B546-4358-B26E-1DC95D45AC78}" presName="connector2" presStyleLbl="sibTrans2D1" presStyleIdx="1" presStyleCnt="3"/>
      <dgm:spPr/>
      <dgm:t>
        <a:bodyPr/>
        <a:lstStyle/>
        <a:p>
          <a:endParaRPr lang="pt-BR"/>
        </a:p>
      </dgm:t>
    </dgm:pt>
    <dgm:pt modelId="{4CEBC865-D168-4AA1-ABC2-EA7E78510A9E}" type="pres">
      <dgm:prSet presAssocID="{E3B453F6-C93E-493B-A4CB-E41915E2B5EE}" presName="connector3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AD259521-76A9-482A-8C13-2525B6A4F3BF}" type="presOf" srcId="{E48A8A04-14B4-4074-AD8D-5802970B9B30}" destId="{22D1CE94-E76B-4B6B-B8D3-1CACF1B7FB77}" srcOrd="2" destOrd="0" presId="urn:microsoft.com/office/officeart/2005/8/layout/gear1"/>
    <dgm:cxn modelId="{2605A945-24B2-40BE-9137-65815F8CDA46}" type="presOf" srcId="{A7C37782-B59F-4053-AC29-BE2124F04681}" destId="{A1AEE44A-CB4E-4736-8D44-F1056D03F50C}" srcOrd="0" destOrd="0" presId="urn:microsoft.com/office/officeart/2005/8/layout/gear1"/>
    <dgm:cxn modelId="{F0B22129-B5DB-49DE-A1B9-6772A97F7122}" type="presOf" srcId="{E48A8A04-14B4-4074-AD8D-5802970B9B30}" destId="{941608E4-2BCE-4D6D-A8BB-B1C34D488380}" srcOrd="0" destOrd="0" presId="urn:microsoft.com/office/officeart/2005/8/layout/gear1"/>
    <dgm:cxn modelId="{996A26F5-641F-4757-A38E-08E715C73100}" type="presOf" srcId="{E48A8A04-14B4-4074-AD8D-5802970B9B30}" destId="{17C67CA3-6C7C-4DA2-9938-FEF805059D2C}" srcOrd="3" destOrd="0" presId="urn:microsoft.com/office/officeart/2005/8/layout/gear1"/>
    <dgm:cxn modelId="{BD42B1C7-9943-4EE9-8290-B9013DF13496}" srcId="{604F6DBD-EDF7-4CD7-BB39-01D454675E05}" destId="{FFDC2014-219F-4B7B-BEFD-42EB99FF9B2E}" srcOrd="1" destOrd="0" parTransId="{85F9AA2D-6D91-4DAD-982D-5508D1136BD5}" sibTransId="{754BD59E-B546-4358-B26E-1DC95D45AC78}"/>
    <dgm:cxn modelId="{3278A93C-B4C3-47AD-A261-530175C955D2}" type="presOf" srcId="{FFDC2014-219F-4B7B-BEFD-42EB99FF9B2E}" destId="{138813D2-B855-42E3-BC5F-7118F567868D}" srcOrd="2" destOrd="0" presId="urn:microsoft.com/office/officeart/2005/8/layout/gear1"/>
    <dgm:cxn modelId="{0CF027DF-0CAE-4E3D-8967-5E7C1F3B4FBD}" type="presOf" srcId="{C7BFC4F7-E3E3-4C7F-A989-CBBA5E75FFA1}" destId="{78F74989-A46C-4C1A-A790-003A0E3903B5}" srcOrd="2" destOrd="0" presId="urn:microsoft.com/office/officeart/2005/8/layout/gear1"/>
    <dgm:cxn modelId="{17DD6BE0-C495-4BD5-A752-E93D25C0EEF7}" srcId="{604F6DBD-EDF7-4CD7-BB39-01D454675E05}" destId="{E48A8A04-14B4-4074-AD8D-5802970B9B30}" srcOrd="2" destOrd="0" parTransId="{C95BD35A-5615-47E5-A5A7-4C5B9AB8E093}" sibTransId="{E3B453F6-C93E-493B-A4CB-E41915E2B5EE}"/>
    <dgm:cxn modelId="{C6FF73D6-2603-451D-A769-A9F0464672D2}" type="presOf" srcId="{E3B453F6-C93E-493B-A4CB-E41915E2B5EE}" destId="{4CEBC865-D168-4AA1-ABC2-EA7E78510A9E}" srcOrd="0" destOrd="0" presId="urn:microsoft.com/office/officeart/2005/8/layout/gear1"/>
    <dgm:cxn modelId="{AB4E9B0F-D63A-448F-915A-2D5C5372882A}" type="presOf" srcId="{C7BFC4F7-E3E3-4C7F-A989-CBBA5E75FFA1}" destId="{483915D9-5F0D-4CF7-813B-24C8231B2847}" srcOrd="1" destOrd="0" presId="urn:microsoft.com/office/officeart/2005/8/layout/gear1"/>
    <dgm:cxn modelId="{8A8BF8D3-92B0-49AF-8914-6B817328A8B4}" type="presOf" srcId="{FFDC2014-219F-4B7B-BEFD-42EB99FF9B2E}" destId="{19EAB61D-36CB-4BAF-B59E-0A31CFF1D417}" srcOrd="1" destOrd="0" presId="urn:microsoft.com/office/officeart/2005/8/layout/gear1"/>
    <dgm:cxn modelId="{5265566D-FC96-495E-ACED-ED20CEBE71B8}" type="presOf" srcId="{FFDC2014-219F-4B7B-BEFD-42EB99FF9B2E}" destId="{5763D3D5-16CB-453D-83B2-D5E4DD10F969}" srcOrd="0" destOrd="0" presId="urn:microsoft.com/office/officeart/2005/8/layout/gear1"/>
    <dgm:cxn modelId="{EF6E1984-168F-4ACC-AE0A-12A80E96C81A}" type="presOf" srcId="{604F6DBD-EDF7-4CD7-BB39-01D454675E05}" destId="{B40CBF01-E83D-46B2-9A60-1B5C6DFE16C6}" srcOrd="0" destOrd="0" presId="urn:microsoft.com/office/officeart/2005/8/layout/gear1"/>
    <dgm:cxn modelId="{73E7B862-DB23-4229-8B7D-EA8E7C528DC6}" type="presOf" srcId="{C7BFC4F7-E3E3-4C7F-A989-CBBA5E75FFA1}" destId="{7190F4F9-C694-42F7-9960-C6B0A8028471}" srcOrd="0" destOrd="0" presId="urn:microsoft.com/office/officeart/2005/8/layout/gear1"/>
    <dgm:cxn modelId="{A1F53A1E-984A-4B31-8EF1-E3DB9865A1B7}" srcId="{604F6DBD-EDF7-4CD7-BB39-01D454675E05}" destId="{C7BFC4F7-E3E3-4C7F-A989-CBBA5E75FFA1}" srcOrd="0" destOrd="0" parTransId="{560C16F3-B047-40C4-A434-762D02E43246}" sibTransId="{A7C37782-B59F-4053-AC29-BE2124F04681}"/>
    <dgm:cxn modelId="{7B4A98A9-BB7C-4D72-B29A-1E9A6C345647}" type="presOf" srcId="{E48A8A04-14B4-4074-AD8D-5802970B9B30}" destId="{300A7F5B-6D54-4606-BE1D-90646F03390F}" srcOrd="1" destOrd="0" presId="urn:microsoft.com/office/officeart/2005/8/layout/gear1"/>
    <dgm:cxn modelId="{94E93A6C-8BC1-4D42-810B-EB763766DA28}" type="presOf" srcId="{754BD59E-B546-4358-B26E-1DC95D45AC78}" destId="{C2DEAB76-69E0-4AEA-8C6F-5FA8FC1058F4}" srcOrd="0" destOrd="0" presId="urn:microsoft.com/office/officeart/2005/8/layout/gear1"/>
    <dgm:cxn modelId="{82F09126-E1BA-4091-9D6A-8D749B7396DF}" type="presParOf" srcId="{B40CBF01-E83D-46B2-9A60-1B5C6DFE16C6}" destId="{7190F4F9-C694-42F7-9960-C6B0A8028471}" srcOrd="0" destOrd="0" presId="urn:microsoft.com/office/officeart/2005/8/layout/gear1"/>
    <dgm:cxn modelId="{2D9DED3B-7D09-433F-86C2-EBEA44742689}" type="presParOf" srcId="{B40CBF01-E83D-46B2-9A60-1B5C6DFE16C6}" destId="{483915D9-5F0D-4CF7-813B-24C8231B2847}" srcOrd="1" destOrd="0" presId="urn:microsoft.com/office/officeart/2005/8/layout/gear1"/>
    <dgm:cxn modelId="{288E69EA-B9F7-4569-9854-EB4C9738408A}" type="presParOf" srcId="{B40CBF01-E83D-46B2-9A60-1B5C6DFE16C6}" destId="{78F74989-A46C-4C1A-A790-003A0E3903B5}" srcOrd="2" destOrd="0" presId="urn:microsoft.com/office/officeart/2005/8/layout/gear1"/>
    <dgm:cxn modelId="{A98ACBFE-5614-422E-B3EF-47F91C336422}" type="presParOf" srcId="{B40CBF01-E83D-46B2-9A60-1B5C6DFE16C6}" destId="{5763D3D5-16CB-453D-83B2-D5E4DD10F969}" srcOrd="3" destOrd="0" presId="urn:microsoft.com/office/officeart/2005/8/layout/gear1"/>
    <dgm:cxn modelId="{583183CD-C579-4A64-AA73-8050ECA07378}" type="presParOf" srcId="{B40CBF01-E83D-46B2-9A60-1B5C6DFE16C6}" destId="{19EAB61D-36CB-4BAF-B59E-0A31CFF1D417}" srcOrd="4" destOrd="0" presId="urn:microsoft.com/office/officeart/2005/8/layout/gear1"/>
    <dgm:cxn modelId="{0679680F-1C24-4D23-8A1C-5745E380EA7E}" type="presParOf" srcId="{B40CBF01-E83D-46B2-9A60-1B5C6DFE16C6}" destId="{138813D2-B855-42E3-BC5F-7118F567868D}" srcOrd="5" destOrd="0" presId="urn:microsoft.com/office/officeart/2005/8/layout/gear1"/>
    <dgm:cxn modelId="{5ED81B20-3360-4004-B0D5-673471BE3C23}" type="presParOf" srcId="{B40CBF01-E83D-46B2-9A60-1B5C6DFE16C6}" destId="{941608E4-2BCE-4D6D-A8BB-B1C34D488380}" srcOrd="6" destOrd="0" presId="urn:microsoft.com/office/officeart/2005/8/layout/gear1"/>
    <dgm:cxn modelId="{D57D3EA8-59A5-401F-8635-24EB569DCEE2}" type="presParOf" srcId="{B40CBF01-E83D-46B2-9A60-1B5C6DFE16C6}" destId="{300A7F5B-6D54-4606-BE1D-90646F03390F}" srcOrd="7" destOrd="0" presId="urn:microsoft.com/office/officeart/2005/8/layout/gear1"/>
    <dgm:cxn modelId="{6CBC4B37-9404-4711-BD02-BD199BE0D8E3}" type="presParOf" srcId="{B40CBF01-E83D-46B2-9A60-1B5C6DFE16C6}" destId="{22D1CE94-E76B-4B6B-B8D3-1CACF1B7FB77}" srcOrd="8" destOrd="0" presId="urn:microsoft.com/office/officeart/2005/8/layout/gear1"/>
    <dgm:cxn modelId="{C9102B36-9F41-41BE-8710-4ECF7AB15E67}" type="presParOf" srcId="{B40CBF01-E83D-46B2-9A60-1B5C6DFE16C6}" destId="{17C67CA3-6C7C-4DA2-9938-FEF805059D2C}" srcOrd="9" destOrd="0" presId="urn:microsoft.com/office/officeart/2005/8/layout/gear1"/>
    <dgm:cxn modelId="{CBCFEB8E-E08A-489A-8E19-428D99B487E0}" type="presParOf" srcId="{B40CBF01-E83D-46B2-9A60-1B5C6DFE16C6}" destId="{A1AEE44A-CB4E-4736-8D44-F1056D03F50C}" srcOrd="10" destOrd="0" presId="urn:microsoft.com/office/officeart/2005/8/layout/gear1"/>
    <dgm:cxn modelId="{76200B91-D86E-499B-80C8-55F2C70AE0D4}" type="presParOf" srcId="{B40CBF01-E83D-46B2-9A60-1B5C6DFE16C6}" destId="{C2DEAB76-69E0-4AEA-8C6F-5FA8FC1058F4}" srcOrd="11" destOrd="0" presId="urn:microsoft.com/office/officeart/2005/8/layout/gear1"/>
    <dgm:cxn modelId="{A7C23BAE-D486-4B09-9051-01C925B51118}" type="presParOf" srcId="{B40CBF01-E83D-46B2-9A60-1B5C6DFE16C6}" destId="{4CEBC865-D168-4AA1-ABC2-EA7E78510A9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D64F9F-5141-4624-8A36-C7C3CECA3CC1}" type="doc">
      <dgm:prSet loTypeId="urn:microsoft.com/office/officeart/2005/8/layout/hierarchy1" loCatId="hierarchy" qsTypeId="urn:microsoft.com/office/officeart/2005/8/quickstyle/simple1#6" qsCatId="simple" csTypeId="urn:microsoft.com/office/officeart/2005/8/colors/accent1_2#7" csCatId="accent1" phldr="1"/>
      <dgm:spPr/>
      <dgm:t>
        <a:bodyPr/>
        <a:lstStyle/>
        <a:p>
          <a:endParaRPr lang="pt-BR"/>
        </a:p>
      </dgm:t>
    </dgm:pt>
    <dgm:pt modelId="{B3ABF646-D9EA-4300-BB31-98854B86AD7A}">
      <dgm:prSet phldrT="[Texto]"/>
      <dgm:spPr/>
      <dgm:t>
        <a:bodyPr/>
        <a:lstStyle/>
        <a:p>
          <a:r>
            <a:rPr lang="pt-BR" dirty="0" smtClean="0"/>
            <a:t>Letra</a:t>
          </a:r>
          <a:endParaRPr lang="pt-BR" dirty="0"/>
        </a:p>
      </dgm:t>
    </dgm:pt>
    <dgm:pt modelId="{A64FFB7C-AFB2-4DE4-8185-5104A263298A}" type="parTrans" cxnId="{AE73CC35-DA1B-4F9C-BD3E-E2350B75DBF6}">
      <dgm:prSet/>
      <dgm:spPr/>
      <dgm:t>
        <a:bodyPr/>
        <a:lstStyle/>
        <a:p>
          <a:endParaRPr lang="pt-BR"/>
        </a:p>
      </dgm:t>
    </dgm:pt>
    <dgm:pt modelId="{209A58E6-9AF8-4FB3-9C78-FC7D6FDC8D05}" type="sibTrans" cxnId="{AE73CC35-DA1B-4F9C-BD3E-E2350B75DBF6}">
      <dgm:prSet/>
      <dgm:spPr/>
      <dgm:t>
        <a:bodyPr/>
        <a:lstStyle/>
        <a:p>
          <a:endParaRPr lang="pt-BR"/>
        </a:p>
      </dgm:t>
    </dgm:pt>
    <dgm:pt modelId="{CF2DC411-0DA0-4D46-8506-DDEA84A1AEFC}">
      <dgm:prSet phldrT="[Texto]"/>
      <dgm:spPr/>
      <dgm:t>
        <a:bodyPr/>
        <a:lstStyle/>
        <a:p>
          <a:r>
            <a:rPr lang="pt-BR" dirty="0" smtClean="0"/>
            <a:t>Palavra</a:t>
          </a:r>
          <a:endParaRPr lang="pt-BR" dirty="0"/>
        </a:p>
      </dgm:t>
    </dgm:pt>
    <dgm:pt modelId="{CD37B611-9D14-4359-A56C-16C64B79D0B7}" type="parTrans" cxnId="{5165F5CD-0B3C-425B-AC81-C8547AF7BE55}">
      <dgm:prSet/>
      <dgm:spPr/>
      <dgm:t>
        <a:bodyPr/>
        <a:lstStyle/>
        <a:p>
          <a:endParaRPr lang="pt-BR"/>
        </a:p>
      </dgm:t>
    </dgm:pt>
    <dgm:pt modelId="{B79436D2-0402-4772-987F-25214187F44F}" type="sibTrans" cxnId="{5165F5CD-0B3C-425B-AC81-C8547AF7BE55}">
      <dgm:prSet/>
      <dgm:spPr/>
      <dgm:t>
        <a:bodyPr/>
        <a:lstStyle/>
        <a:p>
          <a:endParaRPr lang="pt-BR"/>
        </a:p>
      </dgm:t>
    </dgm:pt>
    <dgm:pt modelId="{82627774-93A3-4D23-8114-83BE168DD2D0}">
      <dgm:prSet phldrT="[Texto]"/>
      <dgm:spPr/>
      <dgm:t>
        <a:bodyPr/>
        <a:lstStyle/>
        <a:p>
          <a:r>
            <a:rPr lang="pt-BR" dirty="0" smtClean="0"/>
            <a:t>Sílaba </a:t>
          </a:r>
          <a:endParaRPr lang="pt-BR" dirty="0"/>
        </a:p>
      </dgm:t>
    </dgm:pt>
    <dgm:pt modelId="{B9E1B758-16D0-4DE8-8682-ED66D8B1F410}" type="parTrans" cxnId="{79070E9C-6D63-4ADA-A2B0-84E09A4D77AD}">
      <dgm:prSet/>
      <dgm:spPr/>
      <dgm:t>
        <a:bodyPr/>
        <a:lstStyle/>
        <a:p>
          <a:endParaRPr lang="pt-BR"/>
        </a:p>
      </dgm:t>
    </dgm:pt>
    <dgm:pt modelId="{6140F1BA-6917-4784-ADD7-31EE9FE629F3}" type="sibTrans" cxnId="{79070E9C-6D63-4ADA-A2B0-84E09A4D77AD}">
      <dgm:prSet/>
      <dgm:spPr/>
      <dgm:t>
        <a:bodyPr/>
        <a:lstStyle/>
        <a:p>
          <a:endParaRPr lang="pt-BR"/>
        </a:p>
      </dgm:t>
    </dgm:pt>
    <dgm:pt modelId="{694E39D1-B93C-4C62-B395-BDF73EC45C42}">
      <dgm:prSet phldrT="[Texto]"/>
      <dgm:spPr/>
      <dgm:t>
        <a:bodyPr/>
        <a:lstStyle/>
        <a:p>
          <a:r>
            <a:rPr lang="pt-BR" dirty="0" smtClean="0"/>
            <a:t>Fonema</a:t>
          </a:r>
          <a:endParaRPr lang="pt-BR" dirty="0"/>
        </a:p>
      </dgm:t>
    </dgm:pt>
    <dgm:pt modelId="{196364DE-BBAF-460F-808D-5AD38BD50A02}" type="parTrans" cxnId="{015BFEBF-5A0D-4128-90D0-BEBC91F722AC}">
      <dgm:prSet/>
      <dgm:spPr>
        <a:solidFill>
          <a:srgbClr val="FF0000"/>
        </a:solidFill>
      </dgm:spPr>
      <dgm:t>
        <a:bodyPr/>
        <a:lstStyle/>
        <a:p>
          <a:endParaRPr lang="pt-BR"/>
        </a:p>
      </dgm:t>
    </dgm:pt>
    <dgm:pt modelId="{D292FD32-2C53-483A-96CE-9A79D04488CD}" type="sibTrans" cxnId="{015BFEBF-5A0D-4128-90D0-BEBC91F722AC}">
      <dgm:prSet/>
      <dgm:spPr/>
      <dgm:t>
        <a:bodyPr/>
        <a:lstStyle/>
        <a:p>
          <a:endParaRPr lang="pt-BR"/>
        </a:p>
      </dgm:t>
    </dgm:pt>
    <dgm:pt modelId="{831FEF04-4511-473F-B3F0-2E398A1C7DA1}">
      <dgm:prSet phldrT="[Texto]"/>
      <dgm:spPr/>
      <dgm:t>
        <a:bodyPr/>
        <a:lstStyle/>
        <a:p>
          <a:r>
            <a:rPr lang="pt-BR" dirty="0" smtClean="0"/>
            <a:t>Palavra</a:t>
          </a:r>
          <a:endParaRPr lang="pt-BR" dirty="0"/>
        </a:p>
      </dgm:t>
    </dgm:pt>
    <dgm:pt modelId="{6E89867E-4A59-45DA-82F7-FC616C8D3560}" type="parTrans" cxnId="{D230914A-BC97-45A0-B67A-428B5F7B707A}">
      <dgm:prSet/>
      <dgm:spPr/>
      <dgm:t>
        <a:bodyPr/>
        <a:lstStyle/>
        <a:p>
          <a:endParaRPr lang="pt-BR"/>
        </a:p>
      </dgm:t>
    </dgm:pt>
    <dgm:pt modelId="{65EDE243-49BA-4727-897A-064BCDFA4E17}" type="sibTrans" cxnId="{D230914A-BC97-45A0-B67A-428B5F7B707A}">
      <dgm:prSet/>
      <dgm:spPr/>
      <dgm:t>
        <a:bodyPr/>
        <a:lstStyle/>
        <a:p>
          <a:endParaRPr lang="pt-BR"/>
        </a:p>
      </dgm:t>
    </dgm:pt>
    <dgm:pt modelId="{CB539CDC-EACC-446E-9D50-9F47CAF3A0E6}">
      <dgm:prSet phldrT="[Texto]"/>
      <dgm:spPr/>
      <dgm:t>
        <a:bodyPr/>
        <a:lstStyle/>
        <a:p>
          <a:r>
            <a:rPr lang="pt-BR" dirty="0" smtClean="0"/>
            <a:t>Frase</a:t>
          </a:r>
          <a:endParaRPr lang="pt-BR" dirty="0"/>
        </a:p>
      </dgm:t>
    </dgm:pt>
    <dgm:pt modelId="{1514EE44-4E30-451B-BD35-33553E792A7F}" type="parTrans" cxnId="{A5495DBE-8E2C-4BA8-98C6-AC8EE6924978}">
      <dgm:prSet/>
      <dgm:spPr/>
      <dgm:t>
        <a:bodyPr/>
        <a:lstStyle/>
        <a:p>
          <a:endParaRPr lang="pt-BR"/>
        </a:p>
      </dgm:t>
    </dgm:pt>
    <dgm:pt modelId="{10F7305D-F9EF-491F-A5E9-8DA90A4B1B5C}" type="sibTrans" cxnId="{A5495DBE-8E2C-4BA8-98C6-AC8EE6924978}">
      <dgm:prSet/>
      <dgm:spPr/>
      <dgm:t>
        <a:bodyPr/>
        <a:lstStyle/>
        <a:p>
          <a:endParaRPr lang="pt-BR"/>
        </a:p>
      </dgm:t>
    </dgm:pt>
    <dgm:pt modelId="{3EFF8223-A625-4361-80E4-E8C22CB314C3}" type="pres">
      <dgm:prSet presAssocID="{27D64F9F-5141-4624-8A36-C7C3CECA3C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B715F-5B99-402B-A3A7-1EF111744278}" type="pres">
      <dgm:prSet presAssocID="{B3ABF646-D9EA-4300-BB31-98854B86AD7A}" presName="hierRoot1" presStyleCnt="0"/>
      <dgm:spPr/>
    </dgm:pt>
    <dgm:pt modelId="{48DCCF38-6DA9-4881-95FF-6AC35B8D7408}" type="pres">
      <dgm:prSet presAssocID="{B3ABF646-D9EA-4300-BB31-98854B86AD7A}" presName="composite" presStyleCnt="0"/>
      <dgm:spPr/>
    </dgm:pt>
    <dgm:pt modelId="{9352199E-BA86-4ACB-80B7-C83C6A022010}" type="pres">
      <dgm:prSet presAssocID="{B3ABF646-D9EA-4300-BB31-98854B86AD7A}" presName="background" presStyleLbl="node0" presStyleIdx="0" presStyleCnt="1"/>
      <dgm:spPr/>
    </dgm:pt>
    <dgm:pt modelId="{07E1BAE3-6E50-42F5-AC60-9BF6828C9F63}" type="pres">
      <dgm:prSet presAssocID="{B3ABF646-D9EA-4300-BB31-98854B86AD7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0DE958-8F3D-4C47-91B8-7C531DBADAAC}" type="pres">
      <dgm:prSet presAssocID="{B3ABF646-D9EA-4300-BB31-98854B86AD7A}" presName="hierChild2" presStyleCnt="0"/>
      <dgm:spPr/>
    </dgm:pt>
    <dgm:pt modelId="{27A1E07B-EA3E-4254-AC28-B1B264E8ED51}" type="pres">
      <dgm:prSet presAssocID="{CD37B611-9D14-4359-A56C-16C64B79D0B7}" presName="Name10" presStyleLbl="parChTrans1D2" presStyleIdx="0" presStyleCnt="2"/>
      <dgm:spPr/>
      <dgm:t>
        <a:bodyPr/>
        <a:lstStyle/>
        <a:p>
          <a:endParaRPr lang="pt-BR"/>
        </a:p>
      </dgm:t>
    </dgm:pt>
    <dgm:pt modelId="{83F85E10-742C-43E7-BD34-6999E194D683}" type="pres">
      <dgm:prSet presAssocID="{CF2DC411-0DA0-4D46-8506-DDEA84A1AEFC}" presName="hierRoot2" presStyleCnt="0"/>
      <dgm:spPr/>
    </dgm:pt>
    <dgm:pt modelId="{E960C96C-13EC-4E02-91AE-19BCE76AD3DD}" type="pres">
      <dgm:prSet presAssocID="{CF2DC411-0DA0-4D46-8506-DDEA84A1AEFC}" presName="composite2" presStyleCnt="0"/>
      <dgm:spPr/>
    </dgm:pt>
    <dgm:pt modelId="{89204E1E-8B5C-4B34-997D-09272E746DEF}" type="pres">
      <dgm:prSet presAssocID="{CF2DC411-0DA0-4D46-8506-DDEA84A1AEFC}" presName="background2" presStyleLbl="node2" presStyleIdx="0" presStyleCnt="2"/>
      <dgm:spPr/>
    </dgm:pt>
    <dgm:pt modelId="{9B00B584-1D8D-446C-AC60-84609E8AAB26}" type="pres">
      <dgm:prSet presAssocID="{CF2DC411-0DA0-4D46-8506-DDEA84A1AEF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742F93D-D6FB-49C9-8695-8995CD8781BB}" type="pres">
      <dgm:prSet presAssocID="{CF2DC411-0DA0-4D46-8506-DDEA84A1AEFC}" presName="hierChild3" presStyleCnt="0"/>
      <dgm:spPr/>
    </dgm:pt>
    <dgm:pt modelId="{AA9D9203-B7B3-498F-AF65-9A102DEF4AA6}" type="pres">
      <dgm:prSet presAssocID="{B9E1B758-16D0-4DE8-8682-ED66D8B1F410}" presName="Name17" presStyleLbl="parChTrans1D3" presStyleIdx="0" presStyleCnt="3"/>
      <dgm:spPr/>
      <dgm:t>
        <a:bodyPr/>
        <a:lstStyle/>
        <a:p>
          <a:endParaRPr lang="pt-BR"/>
        </a:p>
      </dgm:t>
    </dgm:pt>
    <dgm:pt modelId="{1E4D5BBA-216B-48CA-AC84-CFA60A04BD9E}" type="pres">
      <dgm:prSet presAssocID="{82627774-93A3-4D23-8114-83BE168DD2D0}" presName="hierRoot3" presStyleCnt="0"/>
      <dgm:spPr/>
    </dgm:pt>
    <dgm:pt modelId="{239CA861-AB68-4E6B-8B63-82E530C337A1}" type="pres">
      <dgm:prSet presAssocID="{82627774-93A3-4D23-8114-83BE168DD2D0}" presName="composite3" presStyleCnt="0"/>
      <dgm:spPr/>
    </dgm:pt>
    <dgm:pt modelId="{D498A884-79F8-4D54-ACAB-3DF980A39224}" type="pres">
      <dgm:prSet presAssocID="{82627774-93A3-4D23-8114-83BE168DD2D0}" presName="background3" presStyleLbl="node3" presStyleIdx="0" presStyleCnt="3"/>
      <dgm:spPr/>
    </dgm:pt>
    <dgm:pt modelId="{C80F16E3-4159-4E6F-878B-8561330BBCFE}" type="pres">
      <dgm:prSet presAssocID="{82627774-93A3-4D23-8114-83BE168DD2D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F8994F2-B453-4761-BC13-F676C7642AE2}" type="pres">
      <dgm:prSet presAssocID="{82627774-93A3-4D23-8114-83BE168DD2D0}" presName="hierChild4" presStyleCnt="0"/>
      <dgm:spPr/>
    </dgm:pt>
    <dgm:pt modelId="{836EC863-774A-47D0-8A0F-1E5D4B597705}" type="pres">
      <dgm:prSet presAssocID="{196364DE-BBAF-460F-808D-5AD38BD50A02}" presName="Name17" presStyleLbl="parChTrans1D3" presStyleIdx="1" presStyleCnt="3"/>
      <dgm:spPr/>
      <dgm:t>
        <a:bodyPr/>
        <a:lstStyle/>
        <a:p>
          <a:endParaRPr lang="pt-BR"/>
        </a:p>
      </dgm:t>
    </dgm:pt>
    <dgm:pt modelId="{6E4B99A2-0666-49CE-9084-3E8F23150723}" type="pres">
      <dgm:prSet presAssocID="{694E39D1-B93C-4C62-B395-BDF73EC45C42}" presName="hierRoot3" presStyleCnt="0"/>
      <dgm:spPr/>
    </dgm:pt>
    <dgm:pt modelId="{DD55E693-2067-4158-A8E7-D3464327ED11}" type="pres">
      <dgm:prSet presAssocID="{694E39D1-B93C-4C62-B395-BDF73EC45C42}" presName="composite3" presStyleCnt="0"/>
      <dgm:spPr/>
    </dgm:pt>
    <dgm:pt modelId="{093067EE-2E80-48C9-BC39-85661E9B669B}" type="pres">
      <dgm:prSet presAssocID="{694E39D1-B93C-4C62-B395-BDF73EC45C42}" presName="background3" presStyleLbl="node3" presStyleIdx="1" presStyleCnt="3"/>
      <dgm:spPr/>
    </dgm:pt>
    <dgm:pt modelId="{A57BE3AF-F9C0-42FA-9D5F-B905C94D9E18}" type="pres">
      <dgm:prSet presAssocID="{694E39D1-B93C-4C62-B395-BDF73EC45C4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454D50-3FD9-49CC-9910-0BA00338F238}" type="pres">
      <dgm:prSet presAssocID="{694E39D1-B93C-4C62-B395-BDF73EC45C42}" presName="hierChild4" presStyleCnt="0"/>
      <dgm:spPr/>
    </dgm:pt>
    <dgm:pt modelId="{F81041BE-427B-4584-B5E5-6E3655BD9010}" type="pres">
      <dgm:prSet presAssocID="{6E89867E-4A59-45DA-82F7-FC616C8D3560}" presName="Name10" presStyleLbl="parChTrans1D2" presStyleIdx="1" presStyleCnt="2"/>
      <dgm:spPr/>
      <dgm:t>
        <a:bodyPr/>
        <a:lstStyle/>
        <a:p>
          <a:endParaRPr lang="pt-BR"/>
        </a:p>
      </dgm:t>
    </dgm:pt>
    <dgm:pt modelId="{4F7557F8-D064-4008-914B-AF84E8A1308C}" type="pres">
      <dgm:prSet presAssocID="{831FEF04-4511-473F-B3F0-2E398A1C7DA1}" presName="hierRoot2" presStyleCnt="0"/>
      <dgm:spPr/>
    </dgm:pt>
    <dgm:pt modelId="{3672F23E-1BBC-47BA-91E1-74179C7F3303}" type="pres">
      <dgm:prSet presAssocID="{831FEF04-4511-473F-B3F0-2E398A1C7DA1}" presName="composite2" presStyleCnt="0"/>
      <dgm:spPr/>
    </dgm:pt>
    <dgm:pt modelId="{AC898E9E-CBB2-42B5-9912-0AFF0E578CE4}" type="pres">
      <dgm:prSet presAssocID="{831FEF04-4511-473F-B3F0-2E398A1C7DA1}" presName="background2" presStyleLbl="node2" presStyleIdx="1" presStyleCnt="2"/>
      <dgm:spPr/>
    </dgm:pt>
    <dgm:pt modelId="{6F0B2201-1643-4B0F-9B2B-FE99840CBB20}" type="pres">
      <dgm:prSet presAssocID="{831FEF04-4511-473F-B3F0-2E398A1C7DA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E5F113-6FF4-42FA-A996-41C65CE67462}" type="pres">
      <dgm:prSet presAssocID="{831FEF04-4511-473F-B3F0-2E398A1C7DA1}" presName="hierChild3" presStyleCnt="0"/>
      <dgm:spPr/>
    </dgm:pt>
    <dgm:pt modelId="{11C932F1-8B02-4337-9547-F23ECDDB1D0B}" type="pres">
      <dgm:prSet presAssocID="{1514EE44-4E30-451B-BD35-33553E792A7F}" presName="Name17" presStyleLbl="parChTrans1D3" presStyleIdx="2" presStyleCnt="3"/>
      <dgm:spPr/>
      <dgm:t>
        <a:bodyPr/>
        <a:lstStyle/>
        <a:p>
          <a:endParaRPr lang="pt-BR"/>
        </a:p>
      </dgm:t>
    </dgm:pt>
    <dgm:pt modelId="{AB7F8C81-87E5-46E4-972D-0CBB9FA3E20D}" type="pres">
      <dgm:prSet presAssocID="{CB539CDC-EACC-446E-9D50-9F47CAF3A0E6}" presName="hierRoot3" presStyleCnt="0"/>
      <dgm:spPr/>
    </dgm:pt>
    <dgm:pt modelId="{B708721F-7795-45FF-A338-C758B0FFDF2E}" type="pres">
      <dgm:prSet presAssocID="{CB539CDC-EACC-446E-9D50-9F47CAF3A0E6}" presName="composite3" presStyleCnt="0"/>
      <dgm:spPr/>
    </dgm:pt>
    <dgm:pt modelId="{B89174F9-E922-4055-8DCF-064ED30EB3B6}" type="pres">
      <dgm:prSet presAssocID="{CB539CDC-EACC-446E-9D50-9F47CAF3A0E6}" presName="background3" presStyleLbl="node3" presStyleIdx="2" presStyleCnt="3"/>
      <dgm:spPr/>
    </dgm:pt>
    <dgm:pt modelId="{E20EF7B4-5720-4866-BC50-8CF1A7ADC555}" type="pres">
      <dgm:prSet presAssocID="{CB539CDC-EACC-446E-9D50-9F47CAF3A0E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F7C6B5E-EADF-4ED3-BC54-5BB15D03442D}" type="pres">
      <dgm:prSet presAssocID="{CB539CDC-EACC-446E-9D50-9F47CAF3A0E6}" presName="hierChild4" presStyleCnt="0"/>
      <dgm:spPr/>
    </dgm:pt>
  </dgm:ptLst>
  <dgm:cxnLst>
    <dgm:cxn modelId="{109F55C6-A200-49A6-94E4-28B067EA194D}" type="presOf" srcId="{6E89867E-4A59-45DA-82F7-FC616C8D3560}" destId="{F81041BE-427B-4584-B5E5-6E3655BD9010}" srcOrd="0" destOrd="0" presId="urn:microsoft.com/office/officeart/2005/8/layout/hierarchy1"/>
    <dgm:cxn modelId="{366DE7AE-C3B7-49EE-AA7A-97218EDCD187}" type="presOf" srcId="{CF2DC411-0DA0-4D46-8506-DDEA84A1AEFC}" destId="{9B00B584-1D8D-446C-AC60-84609E8AAB26}" srcOrd="0" destOrd="0" presId="urn:microsoft.com/office/officeart/2005/8/layout/hierarchy1"/>
    <dgm:cxn modelId="{65D77577-97FE-4607-A4BC-56910C7B5E9C}" type="presOf" srcId="{831FEF04-4511-473F-B3F0-2E398A1C7DA1}" destId="{6F0B2201-1643-4B0F-9B2B-FE99840CBB20}" srcOrd="0" destOrd="0" presId="urn:microsoft.com/office/officeart/2005/8/layout/hierarchy1"/>
    <dgm:cxn modelId="{14248419-EC25-45FB-AA46-D2AA944B305D}" type="presOf" srcId="{196364DE-BBAF-460F-808D-5AD38BD50A02}" destId="{836EC863-774A-47D0-8A0F-1E5D4B597705}" srcOrd="0" destOrd="0" presId="urn:microsoft.com/office/officeart/2005/8/layout/hierarchy1"/>
    <dgm:cxn modelId="{281862DD-E33C-4C48-BD79-F0D25A475E55}" type="presOf" srcId="{82627774-93A3-4D23-8114-83BE168DD2D0}" destId="{C80F16E3-4159-4E6F-878B-8561330BBCFE}" srcOrd="0" destOrd="0" presId="urn:microsoft.com/office/officeart/2005/8/layout/hierarchy1"/>
    <dgm:cxn modelId="{015BFEBF-5A0D-4128-90D0-BEBC91F722AC}" srcId="{CF2DC411-0DA0-4D46-8506-DDEA84A1AEFC}" destId="{694E39D1-B93C-4C62-B395-BDF73EC45C42}" srcOrd="1" destOrd="0" parTransId="{196364DE-BBAF-460F-808D-5AD38BD50A02}" sibTransId="{D292FD32-2C53-483A-96CE-9A79D04488CD}"/>
    <dgm:cxn modelId="{AE73CC35-DA1B-4F9C-BD3E-E2350B75DBF6}" srcId="{27D64F9F-5141-4624-8A36-C7C3CECA3CC1}" destId="{B3ABF646-D9EA-4300-BB31-98854B86AD7A}" srcOrd="0" destOrd="0" parTransId="{A64FFB7C-AFB2-4DE4-8185-5104A263298A}" sibTransId="{209A58E6-9AF8-4FB3-9C78-FC7D6FDC8D05}"/>
    <dgm:cxn modelId="{23208F3F-3E71-4B75-BFF0-62B1D4F38A65}" type="presOf" srcId="{1514EE44-4E30-451B-BD35-33553E792A7F}" destId="{11C932F1-8B02-4337-9547-F23ECDDB1D0B}" srcOrd="0" destOrd="0" presId="urn:microsoft.com/office/officeart/2005/8/layout/hierarchy1"/>
    <dgm:cxn modelId="{D230914A-BC97-45A0-B67A-428B5F7B707A}" srcId="{B3ABF646-D9EA-4300-BB31-98854B86AD7A}" destId="{831FEF04-4511-473F-B3F0-2E398A1C7DA1}" srcOrd="1" destOrd="0" parTransId="{6E89867E-4A59-45DA-82F7-FC616C8D3560}" sibTransId="{65EDE243-49BA-4727-897A-064BCDFA4E17}"/>
    <dgm:cxn modelId="{06A46AAC-726B-4E20-A3C4-8A4C3CF378FC}" type="presOf" srcId="{B3ABF646-D9EA-4300-BB31-98854B86AD7A}" destId="{07E1BAE3-6E50-42F5-AC60-9BF6828C9F63}" srcOrd="0" destOrd="0" presId="urn:microsoft.com/office/officeart/2005/8/layout/hierarchy1"/>
    <dgm:cxn modelId="{860E631F-7F69-45A0-B8C4-E33BAAB8D972}" type="presOf" srcId="{CB539CDC-EACC-446E-9D50-9F47CAF3A0E6}" destId="{E20EF7B4-5720-4866-BC50-8CF1A7ADC555}" srcOrd="0" destOrd="0" presId="urn:microsoft.com/office/officeart/2005/8/layout/hierarchy1"/>
    <dgm:cxn modelId="{317333C9-245A-40F2-B2B0-D2A2B8B4F2D6}" type="presOf" srcId="{694E39D1-B93C-4C62-B395-BDF73EC45C42}" destId="{A57BE3AF-F9C0-42FA-9D5F-B905C94D9E18}" srcOrd="0" destOrd="0" presId="urn:microsoft.com/office/officeart/2005/8/layout/hierarchy1"/>
    <dgm:cxn modelId="{5165F5CD-0B3C-425B-AC81-C8547AF7BE55}" srcId="{B3ABF646-D9EA-4300-BB31-98854B86AD7A}" destId="{CF2DC411-0DA0-4D46-8506-DDEA84A1AEFC}" srcOrd="0" destOrd="0" parTransId="{CD37B611-9D14-4359-A56C-16C64B79D0B7}" sibTransId="{B79436D2-0402-4772-987F-25214187F44F}"/>
    <dgm:cxn modelId="{F1AF98F6-82DE-4B04-B311-EA43C4D99819}" type="presOf" srcId="{B9E1B758-16D0-4DE8-8682-ED66D8B1F410}" destId="{AA9D9203-B7B3-498F-AF65-9A102DEF4AA6}" srcOrd="0" destOrd="0" presId="urn:microsoft.com/office/officeart/2005/8/layout/hierarchy1"/>
    <dgm:cxn modelId="{79070E9C-6D63-4ADA-A2B0-84E09A4D77AD}" srcId="{CF2DC411-0DA0-4D46-8506-DDEA84A1AEFC}" destId="{82627774-93A3-4D23-8114-83BE168DD2D0}" srcOrd="0" destOrd="0" parTransId="{B9E1B758-16D0-4DE8-8682-ED66D8B1F410}" sibTransId="{6140F1BA-6917-4784-ADD7-31EE9FE629F3}"/>
    <dgm:cxn modelId="{AE0658E1-A8C1-453D-9385-D2FA363AB0B2}" type="presOf" srcId="{27D64F9F-5141-4624-8A36-C7C3CECA3CC1}" destId="{3EFF8223-A625-4361-80E4-E8C22CB314C3}" srcOrd="0" destOrd="0" presId="urn:microsoft.com/office/officeart/2005/8/layout/hierarchy1"/>
    <dgm:cxn modelId="{A5495DBE-8E2C-4BA8-98C6-AC8EE6924978}" srcId="{831FEF04-4511-473F-B3F0-2E398A1C7DA1}" destId="{CB539CDC-EACC-446E-9D50-9F47CAF3A0E6}" srcOrd="0" destOrd="0" parTransId="{1514EE44-4E30-451B-BD35-33553E792A7F}" sibTransId="{10F7305D-F9EF-491F-A5E9-8DA90A4B1B5C}"/>
    <dgm:cxn modelId="{0C14ABC5-5340-404D-907B-8B80519003E0}" type="presOf" srcId="{CD37B611-9D14-4359-A56C-16C64B79D0B7}" destId="{27A1E07B-EA3E-4254-AC28-B1B264E8ED51}" srcOrd="0" destOrd="0" presId="urn:microsoft.com/office/officeart/2005/8/layout/hierarchy1"/>
    <dgm:cxn modelId="{8D4BE604-F738-4CE5-93AF-89DD419A87C9}" type="presParOf" srcId="{3EFF8223-A625-4361-80E4-E8C22CB314C3}" destId="{8BFB715F-5B99-402B-A3A7-1EF111744278}" srcOrd="0" destOrd="0" presId="urn:microsoft.com/office/officeart/2005/8/layout/hierarchy1"/>
    <dgm:cxn modelId="{5F4FFE04-9877-48D5-998B-2634B8F7B6EF}" type="presParOf" srcId="{8BFB715F-5B99-402B-A3A7-1EF111744278}" destId="{48DCCF38-6DA9-4881-95FF-6AC35B8D7408}" srcOrd="0" destOrd="0" presId="urn:microsoft.com/office/officeart/2005/8/layout/hierarchy1"/>
    <dgm:cxn modelId="{C1F38375-9E83-4CDE-9DAB-6B5D0C37A9CF}" type="presParOf" srcId="{48DCCF38-6DA9-4881-95FF-6AC35B8D7408}" destId="{9352199E-BA86-4ACB-80B7-C83C6A022010}" srcOrd="0" destOrd="0" presId="urn:microsoft.com/office/officeart/2005/8/layout/hierarchy1"/>
    <dgm:cxn modelId="{5EECE850-3F0A-4C23-AB62-3918A604B62C}" type="presParOf" srcId="{48DCCF38-6DA9-4881-95FF-6AC35B8D7408}" destId="{07E1BAE3-6E50-42F5-AC60-9BF6828C9F63}" srcOrd="1" destOrd="0" presId="urn:microsoft.com/office/officeart/2005/8/layout/hierarchy1"/>
    <dgm:cxn modelId="{A7F3321A-9B12-4B66-B4B2-4F2550B7E805}" type="presParOf" srcId="{8BFB715F-5B99-402B-A3A7-1EF111744278}" destId="{8D0DE958-8F3D-4C47-91B8-7C531DBADAAC}" srcOrd="1" destOrd="0" presId="urn:microsoft.com/office/officeart/2005/8/layout/hierarchy1"/>
    <dgm:cxn modelId="{5F6EDE25-4583-41F6-B157-9BD0674E656E}" type="presParOf" srcId="{8D0DE958-8F3D-4C47-91B8-7C531DBADAAC}" destId="{27A1E07B-EA3E-4254-AC28-B1B264E8ED51}" srcOrd="0" destOrd="0" presId="urn:microsoft.com/office/officeart/2005/8/layout/hierarchy1"/>
    <dgm:cxn modelId="{24FFD5B6-1525-422C-BCA2-828ED2124A17}" type="presParOf" srcId="{8D0DE958-8F3D-4C47-91B8-7C531DBADAAC}" destId="{83F85E10-742C-43E7-BD34-6999E194D683}" srcOrd="1" destOrd="0" presId="urn:microsoft.com/office/officeart/2005/8/layout/hierarchy1"/>
    <dgm:cxn modelId="{C4C4EF76-9BC6-4387-A103-834C42E542C2}" type="presParOf" srcId="{83F85E10-742C-43E7-BD34-6999E194D683}" destId="{E960C96C-13EC-4E02-91AE-19BCE76AD3DD}" srcOrd="0" destOrd="0" presId="urn:microsoft.com/office/officeart/2005/8/layout/hierarchy1"/>
    <dgm:cxn modelId="{24F2EE94-3ED8-4EAA-8A72-0DD8FB2D7471}" type="presParOf" srcId="{E960C96C-13EC-4E02-91AE-19BCE76AD3DD}" destId="{89204E1E-8B5C-4B34-997D-09272E746DEF}" srcOrd="0" destOrd="0" presId="urn:microsoft.com/office/officeart/2005/8/layout/hierarchy1"/>
    <dgm:cxn modelId="{9C6170D2-0286-4F21-A9A2-55B0192EBBFB}" type="presParOf" srcId="{E960C96C-13EC-4E02-91AE-19BCE76AD3DD}" destId="{9B00B584-1D8D-446C-AC60-84609E8AAB26}" srcOrd="1" destOrd="0" presId="urn:microsoft.com/office/officeart/2005/8/layout/hierarchy1"/>
    <dgm:cxn modelId="{80F9F4E7-08EC-49BB-B260-956C6C8D3B24}" type="presParOf" srcId="{83F85E10-742C-43E7-BD34-6999E194D683}" destId="{8742F93D-D6FB-49C9-8695-8995CD8781BB}" srcOrd="1" destOrd="0" presId="urn:microsoft.com/office/officeart/2005/8/layout/hierarchy1"/>
    <dgm:cxn modelId="{52FEDB5E-A3BC-497A-B37B-602018664AB8}" type="presParOf" srcId="{8742F93D-D6FB-49C9-8695-8995CD8781BB}" destId="{AA9D9203-B7B3-498F-AF65-9A102DEF4AA6}" srcOrd="0" destOrd="0" presId="urn:microsoft.com/office/officeart/2005/8/layout/hierarchy1"/>
    <dgm:cxn modelId="{1D637239-E1B6-4DB3-92F5-AA592A630E08}" type="presParOf" srcId="{8742F93D-D6FB-49C9-8695-8995CD8781BB}" destId="{1E4D5BBA-216B-48CA-AC84-CFA60A04BD9E}" srcOrd="1" destOrd="0" presId="urn:microsoft.com/office/officeart/2005/8/layout/hierarchy1"/>
    <dgm:cxn modelId="{9A18F6F1-CF7B-465F-92DA-D3738E5D4E38}" type="presParOf" srcId="{1E4D5BBA-216B-48CA-AC84-CFA60A04BD9E}" destId="{239CA861-AB68-4E6B-8B63-82E530C337A1}" srcOrd="0" destOrd="0" presId="urn:microsoft.com/office/officeart/2005/8/layout/hierarchy1"/>
    <dgm:cxn modelId="{3EB38874-6A04-4F2D-84E8-A8134281F3C5}" type="presParOf" srcId="{239CA861-AB68-4E6B-8B63-82E530C337A1}" destId="{D498A884-79F8-4D54-ACAB-3DF980A39224}" srcOrd="0" destOrd="0" presId="urn:microsoft.com/office/officeart/2005/8/layout/hierarchy1"/>
    <dgm:cxn modelId="{15EEA8DE-AE56-4B91-AAAB-8C573770EB08}" type="presParOf" srcId="{239CA861-AB68-4E6B-8B63-82E530C337A1}" destId="{C80F16E3-4159-4E6F-878B-8561330BBCFE}" srcOrd="1" destOrd="0" presId="urn:microsoft.com/office/officeart/2005/8/layout/hierarchy1"/>
    <dgm:cxn modelId="{51714E9E-3363-4C53-83DE-C1002006487C}" type="presParOf" srcId="{1E4D5BBA-216B-48CA-AC84-CFA60A04BD9E}" destId="{BF8994F2-B453-4761-BC13-F676C7642AE2}" srcOrd="1" destOrd="0" presId="urn:microsoft.com/office/officeart/2005/8/layout/hierarchy1"/>
    <dgm:cxn modelId="{6E9FC98C-270F-4671-BC2B-B87757939472}" type="presParOf" srcId="{8742F93D-D6FB-49C9-8695-8995CD8781BB}" destId="{836EC863-774A-47D0-8A0F-1E5D4B597705}" srcOrd="2" destOrd="0" presId="urn:microsoft.com/office/officeart/2005/8/layout/hierarchy1"/>
    <dgm:cxn modelId="{884BBB0C-DC4C-4B53-9CC9-A9A58D36C6CB}" type="presParOf" srcId="{8742F93D-D6FB-49C9-8695-8995CD8781BB}" destId="{6E4B99A2-0666-49CE-9084-3E8F23150723}" srcOrd="3" destOrd="0" presId="urn:microsoft.com/office/officeart/2005/8/layout/hierarchy1"/>
    <dgm:cxn modelId="{CFA231EE-2EA1-4576-960A-C1F0018A7725}" type="presParOf" srcId="{6E4B99A2-0666-49CE-9084-3E8F23150723}" destId="{DD55E693-2067-4158-A8E7-D3464327ED11}" srcOrd="0" destOrd="0" presId="urn:microsoft.com/office/officeart/2005/8/layout/hierarchy1"/>
    <dgm:cxn modelId="{624D93E6-F484-4129-8B6F-AD380D8D0A2B}" type="presParOf" srcId="{DD55E693-2067-4158-A8E7-D3464327ED11}" destId="{093067EE-2E80-48C9-BC39-85661E9B669B}" srcOrd="0" destOrd="0" presId="urn:microsoft.com/office/officeart/2005/8/layout/hierarchy1"/>
    <dgm:cxn modelId="{98206E20-27D1-4640-9C31-3A0AFF554896}" type="presParOf" srcId="{DD55E693-2067-4158-A8E7-D3464327ED11}" destId="{A57BE3AF-F9C0-42FA-9D5F-B905C94D9E18}" srcOrd="1" destOrd="0" presId="urn:microsoft.com/office/officeart/2005/8/layout/hierarchy1"/>
    <dgm:cxn modelId="{71B9D650-EE04-4B4F-88D1-533006951BDF}" type="presParOf" srcId="{6E4B99A2-0666-49CE-9084-3E8F23150723}" destId="{FB454D50-3FD9-49CC-9910-0BA00338F238}" srcOrd="1" destOrd="0" presId="urn:microsoft.com/office/officeart/2005/8/layout/hierarchy1"/>
    <dgm:cxn modelId="{6BFD8CA7-4C75-4E84-8D76-78F9923BE633}" type="presParOf" srcId="{8D0DE958-8F3D-4C47-91B8-7C531DBADAAC}" destId="{F81041BE-427B-4584-B5E5-6E3655BD9010}" srcOrd="2" destOrd="0" presId="urn:microsoft.com/office/officeart/2005/8/layout/hierarchy1"/>
    <dgm:cxn modelId="{512F4391-30A3-4E45-8CD5-9A4A9625BC76}" type="presParOf" srcId="{8D0DE958-8F3D-4C47-91B8-7C531DBADAAC}" destId="{4F7557F8-D064-4008-914B-AF84E8A1308C}" srcOrd="3" destOrd="0" presId="urn:microsoft.com/office/officeart/2005/8/layout/hierarchy1"/>
    <dgm:cxn modelId="{60330371-EAA5-465E-8AB8-6C6089EA65C8}" type="presParOf" srcId="{4F7557F8-D064-4008-914B-AF84E8A1308C}" destId="{3672F23E-1BBC-47BA-91E1-74179C7F3303}" srcOrd="0" destOrd="0" presId="urn:microsoft.com/office/officeart/2005/8/layout/hierarchy1"/>
    <dgm:cxn modelId="{33BD588B-C934-405F-AC6F-415BA5D1F568}" type="presParOf" srcId="{3672F23E-1BBC-47BA-91E1-74179C7F3303}" destId="{AC898E9E-CBB2-42B5-9912-0AFF0E578CE4}" srcOrd="0" destOrd="0" presId="urn:microsoft.com/office/officeart/2005/8/layout/hierarchy1"/>
    <dgm:cxn modelId="{E82A3D86-97A8-4D2F-B61C-30506630B950}" type="presParOf" srcId="{3672F23E-1BBC-47BA-91E1-74179C7F3303}" destId="{6F0B2201-1643-4B0F-9B2B-FE99840CBB20}" srcOrd="1" destOrd="0" presId="urn:microsoft.com/office/officeart/2005/8/layout/hierarchy1"/>
    <dgm:cxn modelId="{3F4A9835-5755-4F95-AB3F-0C5B1A597C3D}" type="presParOf" srcId="{4F7557F8-D064-4008-914B-AF84E8A1308C}" destId="{26E5F113-6FF4-42FA-A996-41C65CE67462}" srcOrd="1" destOrd="0" presId="urn:microsoft.com/office/officeart/2005/8/layout/hierarchy1"/>
    <dgm:cxn modelId="{611FCB77-D343-47A4-9978-62922AA7DF18}" type="presParOf" srcId="{26E5F113-6FF4-42FA-A996-41C65CE67462}" destId="{11C932F1-8B02-4337-9547-F23ECDDB1D0B}" srcOrd="0" destOrd="0" presId="urn:microsoft.com/office/officeart/2005/8/layout/hierarchy1"/>
    <dgm:cxn modelId="{E813D7E0-75FA-4D5F-9CA4-809B6A2170A7}" type="presParOf" srcId="{26E5F113-6FF4-42FA-A996-41C65CE67462}" destId="{AB7F8C81-87E5-46E4-972D-0CBB9FA3E20D}" srcOrd="1" destOrd="0" presId="urn:microsoft.com/office/officeart/2005/8/layout/hierarchy1"/>
    <dgm:cxn modelId="{DE5CC93F-FFF7-49C1-ADB1-9810CC73FAEB}" type="presParOf" srcId="{AB7F8C81-87E5-46E4-972D-0CBB9FA3E20D}" destId="{B708721F-7795-45FF-A338-C758B0FFDF2E}" srcOrd="0" destOrd="0" presId="urn:microsoft.com/office/officeart/2005/8/layout/hierarchy1"/>
    <dgm:cxn modelId="{A9ECB372-7F58-47E3-9F35-E296E704D200}" type="presParOf" srcId="{B708721F-7795-45FF-A338-C758B0FFDF2E}" destId="{B89174F9-E922-4055-8DCF-064ED30EB3B6}" srcOrd="0" destOrd="0" presId="urn:microsoft.com/office/officeart/2005/8/layout/hierarchy1"/>
    <dgm:cxn modelId="{7120C4C9-74CA-4B25-BFC7-04D6C6F9CA64}" type="presParOf" srcId="{B708721F-7795-45FF-A338-C758B0FFDF2E}" destId="{E20EF7B4-5720-4866-BC50-8CF1A7ADC555}" srcOrd="1" destOrd="0" presId="urn:microsoft.com/office/officeart/2005/8/layout/hierarchy1"/>
    <dgm:cxn modelId="{33252F6A-C131-432A-B16A-F94C4ED3B6A8}" type="presParOf" srcId="{AB7F8C81-87E5-46E4-972D-0CBB9FA3E20D}" destId="{CF7C6B5E-EADF-4ED3-BC54-5BB15D0344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FEDEB-0B77-4230-A0D7-FA41A4BA9674}">
      <dsp:nvSpPr>
        <dsp:cNvPr id="0" name=""/>
        <dsp:cNvSpPr/>
      </dsp:nvSpPr>
      <dsp:spPr>
        <a:xfrm rot="16200000">
          <a:off x="0" y="986311"/>
          <a:ext cx="2125431" cy="21254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Comportamento</a:t>
          </a:r>
          <a:endParaRPr lang="pt-BR" sz="1700" kern="1200" dirty="0"/>
        </a:p>
      </dsp:txBody>
      <dsp:txXfrm rot="5400000">
        <a:off x="371950" y="1517669"/>
        <a:ext cx="1753481" cy="1062715"/>
      </dsp:txXfrm>
    </dsp:sp>
    <dsp:sp modelId="{14810DC5-075C-42CB-A6A8-4BBBC9394DAD}">
      <dsp:nvSpPr>
        <dsp:cNvPr id="0" name=""/>
        <dsp:cNvSpPr/>
      </dsp:nvSpPr>
      <dsp:spPr>
        <a:xfrm rot="5400000">
          <a:off x="2338879" y="961396"/>
          <a:ext cx="2125431" cy="21254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/>
            <a:t>Consciência</a:t>
          </a:r>
          <a:endParaRPr lang="pt-BR" sz="1700" kern="1200" dirty="0"/>
        </a:p>
      </dsp:txBody>
      <dsp:txXfrm rot="-5400000">
        <a:off x="2338879" y="1492754"/>
        <a:ext cx="1753481" cy="10627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2A63A-38FD-4FFC-8151-64683E733E47}">
      <dsp:nvSpPr>
        <dsp:cNvPr id="0" name=""/>
        <dsp:cNvSpPr/>
      </dsp:nvSpPr>
      <dsp:spPr>
        <a:xfrm>
          <a:off x="0" y="252699"/>
          <a:ext cx="2039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6EDE2-B27A-4D40-BB2A-D0AB56CB80B8}">
      <dsp:nvSpPr>
        <dsp:cNvPr id="0" name=""/>
        <dsp:cNvSpPr/>
      </dsp:nvSpPr>
      <dsp:spPr>
        <a:xfrm>
          <a:off x="101994" y="31299"/>
          <a:ext cx="1427921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972" tIns="0" rIns="5397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Sensação</a:t>
          </a:r>
          <a:endParaRPr lang="pt-BR" sz="1500" kern="1200" dirty="0"/>
        </a:p>
      </dsp:txBody>
      <dsp:txXfrm>
        <a:off x="123610" y="52915"/>
        <a:ext cx="1384689" cy="399568"/>
      </dsp:txXfrm>
    </dsp:sp>
    <dsp:sp modelId="{38BC808E-D794-4933-8465-61471BBD8684}">
      <dsp:nvSpPr>
        <dsp:cNvPr id="0" name=""/>
        <dsp:cNvSpPr/>
      </dsp:nvSpPr>
      <dsp:spPr>
        <a:xfrm>
          <a:off x="0" y="933100"/>
          <a:ext cx="2039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FFA6C2-9A50-475F-8CF9-B926EDAA1647}">
      <dsp:nvSpPr>
        <dsp:cNvPr id="0" name=""/>
        <dsp:cNvSpPr/>
      </dsp:nvSpPr>
      <dsp:spPr>
        <a:xfrm>
          <a:off x="101994" y="711699"/>
          <a:ext cx="1427921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972" tIns="0" rIns="5397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Imagem</a:t>
          </a:r>
          <a:endParaRPr lang="pt-BR" sz="1500" kern="1200" dirty="0"/>
        </a:p>
      </dsp:txBody>
      <dsp:txXfrm>
        <a:off x="123610" y="733315"/>
        <a:ext cx="1384689" cy="399568"/>
      </dsp:txXfrm>
    </dsp:sp>
    <dsp:sp modelId="{C95CBBFA-4CEB-4075-B28B-FF060F0CBD25}">
      <dsp:nvSpPr>
        <dsp:cNvPr id="0" name=""/>
        <dsp:cNvSpPr/>
      </dsp:nvSpPr>
      <dsp:spPr>
        <a:xfrm>
          <a:off x="0" y="1613500"/>
          <a:ext cx="2039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8A9CB-E0C6-4337-BA14-AD48726DDE50}">
      <dsp:nvSpPr>
        <dsp:cNvPr id="0" name=""/>
        <dsp:cNvSpPr/>
      </dsp:nvSpPr>
      <dsp:spPr>
        <a:xfrm>
          <a:off x="101994" y="1392100"/>
          <a:ext cx="1427921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972" tIns="0" rIns="5397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Desejo</a:t>
          </a:r>
          <a:endParaRPr lang="pt-BR" sz="1500" kern="1200" dirty="0"/>
        </a:p>
      </dsp:txBody>
      <dsp:txXfrm>
        <a:off x="123610" y="1413716"/>
        <a:ext cx="1384689" cy="399568"/>
      </dsp:txXfrm>
    </dsp:sp>
    <dsp:sp modelId="{80040C90-272E-418F-8B61-DC1AD627BCB1}">
      <dsp:nvSpPr>
        <dsp:cNvPr id="0" name=""/>
        <dsp:cNvSpPr/>
      </dsp:nvSpPr>
      <dsp:spPr>
        <a:xfrm>
          <a:off x="0" y="2293900"/>
          <a:ext cx="2039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1BB95-C0DE-487E-9FCC-B4A9B4E3BF61}">
      <dsp:nvSpPr>
        <dsp:cNvPr id="0" name=""/>
        <dsp:cNvSpPr/>
      </dsp:nvSpPr>
      <dsp:spPr>
        <a:xfrm>
          <a:off x="101994" y="2072500"/>
          <a:ext cx="1427921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972" tIns="0" rIns="5397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Percepção</a:t>
          </a:r>
          <a:endParaRPr lang="pt-BR" sz="1500" kern="1200" dirty="0"/>
        </a:p>
      </dsp:txBody>
      <dsp:txXfrm>
        <a:off x="123610" y="2094116"/>
        <a:ext cx="1384689" cy="399568"/>
      </dsp:txXfrm>
    </dsp:sp>
    <dsp:sp modelId="{60943242-DC63-4F96-9F41-C0AC4969E3EC}">
      <dsp:nvSpPr>
        <dsp:cNvPr id="0" name=""/>
        <dsp:cNvSpPr/>
      </dsp:nvSpPr>
      <dsp:spPr>
        <a:xfrm>
          <a:off x="0" y="2974300"/>
          <a:ext cx="2039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2844C-8D30-4339-9D23-D8FE28C72C6F}">
      <dsp:nvSpPr>
        <dsp:cNvPr id="0" name=""/>
        <dsp:cNvSpPr/>
      </dsp:nvSpPr>
      <dsp:spPr>
        <a:xfrm>
          <a:off x="101994" y="2752900"/>
          <a:ext cx="1427921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972" tIns="0" rIns="5397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Intenção</a:t>
          </a:r>
          <a:endParaRPr lang="pt-BR" sz="1500" kern="1200" dirty="0"/>
        </a:p>
      </dsp:txBody>
      <dsp:txXfrm>
        <a:off x="123610" y="2774516"/>
        <a:ext cx="1384689" cy="399568"/>
      </dsp:txXfrm>
    </dsp:sp>
    <dsp:sp modelId="{B50131E7-6603-414A-9D63-850B01092E03}">
      <dsp:nvSpPr>
        <dsp:cNvPr id="0" name=""/>
        <dsp:cNvSpPr/>
      </dsp:nvSpPr>
      <dsp:spPr>
        <a:xfrm>
          <a:off x="0" y="3654700"/>
          <a:ext cx="2039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1D263-EAC3-42BC-A55C-436AA03CB33E}">
      <dsp:nvSpPr>
        <dsp:cNvPr id="0" name=""/>
        <dsp:cNvSpPr/>
      </dsp:nvSpPr>
      <dsp:spPr>
        <a:xfrm>
          <a:off x="101994" y="3433300"/>
          <a:ext cx="1427921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972" tIns="0" rIns="5397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Sentimento</a:t>
          </a:r>
          <a:endParaRPr lang="pt-BR" sz="1500" kern="1200" dirty="0"/>
        </a:p>
      </dsp:txBody>
      <dsp:txXfrm>
        <a:off x="123610" y="3454916"/>
        <a:ext cx="1384689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8BCBB-DE77-482E-B44B-B3BBDC85EBA5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9D780-11AD-43E4-A02B-5674C889FBFF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66176-BB97-4640-AD9E-C94CF1C5E477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Ciência da cadeia de reflexos condicionados</a:t>
          </a:r>
          <a:endParaRPr lang="pt-BR" sz="2800" kern="1200" dirty="0"/>
        </a:p>
      </dsp:txBody>
      <dsp:txXfrm>
        <a:off x="4361687" y="0"/>
        <a:ext cx="2633472" cy="1900904"/>
      </dsp:txXfrm>
    </dsp:sp>
    <dsp:sp modelId="{38463123-1DB0-4F4E-9D6E-F107D4085E89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rgbClr val="FFC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35BCA-3D45-478E-B79C-26D7321F2001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Ciência da Mente</a:t>
          </a:r>
          <a:endParaRPr lang="pt-BR" sz="2800" kern="1200" dirty="0"/>
        </a:p>
      </dsp:txBody>
      <dsp:txXfrm>
        <a:off x="1234440" y="2625058"/>
        <a:ext cx="2633472" cy="1900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E3D34-53D4-4DFA-AC03-052D90ED0FAA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Psiquiatria clínica</a:t>
          </a:r>
          <a:endParaRPr lang="pt-BR" sz="1500" kern="1200" dirty="0"/>
        </a:p>
      </dsp:txBody>
      <dsp:txXfrm>
        <a:off x="3631760" y="200225"/>
        <a:ext cx="966078" cy="966078"/>
      </dsp:txXfrm>
    </dsp:sp>
    <dsp:sp modelId="{B9F97731-66E3-4D0A-9BDC-896BA9B001F3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>
        <a:off x="4765376" y="1110177"/>
        <a:ext cx="254833" cy="276664"/>
      </dsp:txXfrm>
    </dsp:sp>
    <dsp:sp modelId="{5634480B-F939-48AE-8EA8-69FFBD327940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Ciência Social</a:t>
          </a:r>
          <a:endParaRPr lang="pt-BR" sz="1500" kern="1200" dirty="0"/>
        </a:p>
      </dsp:txBody>
      <dsp:txXfrm>
        <a:off x="5292773" y="1407021"/>
        <a:ext cx="966078" cy="966078"/>
      </dsp:txXfrm>
    </dsp:sp>
    <dsp:sp modelId="{D51AF21F-50CF-467A-92FB-08C87A3233DC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10800000">
        <a:off x="5351228" y="2666314"/>
        <a:ext cx="254833" cy="276664"/>
      </dsp:txXfrm>
    </dsp:sp>
    <dsp:sp modelId="{94DA69A6-AD74-402D-9A37-DA8D81D2CAC7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Filosofia</a:t>
          </a:r>
          <a:endParaRPr lang="pt-BR" sz="1500" kern="1200" dirty="0"/>
        </a:p>
      </dsp:txBody>
      <dsp:txXfrm>
        <a:off x="4658323" y="3359659"/>
        <a:ext cx="966078" cy="966078"/>
      </dsp:txXfrm>
    </dsp:sp>
    <dsp:sp modelId="{C92277AF-FBB9-44AF-A97A-A72408741595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10800000">
        <a:off x="4052293" y="3704366"/>
        <a:ext cx="254833" cy="276664"/>
      </dsp:txXfrm>
    </dsp:sp>
    <dsp:sp modelId="{DFA02F93-63CE-4D80-826E-2066D2EC3275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Ética</a:t>
          </a:r>
          <a:endParaRPr lang="pt-BR" sz="1500" kern="1200" dirty="0"/>
        </a:p>
      </dsp:txBody>
      <dsp:txXfrm>
        <a:off x="2605198" y="3359659"/>
        <a:ext cx="966078" cy="966078"/>
      </dsp:txXfrm>
    </dsp:sp>
    <dsp:sp modelId="{ADDA9583-8070-4E0A-B0C1-9F408FA83E1D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10800000">
        <a:off x="2663653" y="2789780"/>
        <a:ext cx="254833" cy="276664"/>
      </dsp:txXfrm>
    </dsp:sp>
    <dsp:sp modelId="{FC501258-AB97-4D0C-9139-48497AB466BB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Visão Ensino Superior</a:t>
          </a:r>
          <a:endParaRPr lang="pt-BR" sz="1500" kern="1200" dirty="0"/>
        </a:p>
      </dsp:txBody>
      <dsp:txXfrm>
        <a:off x="1970747" y="1407021"/>
        <a:ext cx="966078" cy="966078"/>
      </dsp:txXfrm>
    </dsp:sp>
    <dsp:sp modelId="{D0332ADA-80A4-4C89-8D4D-1687B3B5D83C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>
        <a:off x="3104363" y="1186483"/>
        <a:ext cx="254833" cy="276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20A53-7C52-45E4-A9B3-9A886F690D2A}">
      <dsp:nvSpPr>
        <dsp:cNvPr id="0" name=""/>
        <dsp:cNvSpPr/>
      </dsp:nvSpPr>
      <dsp:spPr>
        <a:xfrm>
          <a:off x="0" y="229020"/>
          <a:ext cx="441615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3F184-4B04-4DBF-9E16-41DBA19B875D}">
      <dsp:nvSpPr>
        <dsp:cNvPr id="0" name=""/>
        <dsp:cNvSpPr/>
      </dsp:nvSpPr>
      <dsp:spPr>
        <a:xfrm>
          <a:off x="220807" y="51900"/>
          <a:ext cx="3091306" cy="3542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4" tIns="0" rIns="11684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Local</a:t>
          </a:r>
          <a:endParaRPr lang="pt-BR" sz="1200" kern="1200" dirty="0"/>
        </a:p>
      </dsp:txBody>
      <dsp:txXfrm>
        <a:off x="238100" y="69193"/>
        <a:ext cx="3056720" cy="319654"/>
      </dsp:txXfrm>
    </dsp:sp>
    <dsp:sp modelId="{472D17E8-C4DA-41A4-8B04-CE265DFD3737}">
      <dsp:nvSpPr>
        <dsp:cNvPr id="0" name=""/>
        <dsp:cNvSpPr/>
      </dsp:nvSpPr>
      <dsp:spPr>
        <a:xfrm>
          <a:off x="0" y="773340"/>
          <a:ext cx="441615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40BF8-FC03-49A1-8E7F-DDA1518C05D7}">
      <dsp:nvSpPr>
        <dsp:cNvPr id="0" name=""/>
        <dsp:cNvSpPr/>
      </dsp:nvSpPr>
      <dsp:spPr>
        <a:xfrm>
          <a:off x="220807" y="596220"/>
          <a:ext cx="3091306" cy="3542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4" tIns="0" rIns="11684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Companhia</a:t>
          </a:r>
          <a:endParaRPr lang="pt-BR" sz="1200" kern="1200" dirty="0"/>
        </a:p>
      </dsp:txBody>
      <dsp:txXfrm>
        <a:off x="238100" y="613513"/>
        <a:ext cx="3056720" cy="319654"/>
      </dsp:txXfrm>
    </dsp:sp>
    <dsp:sp modelId="{1F033C3D-2D7C-4BBA-8471-C00249478841}">
      <dsp:nvSpPr>
        <dsp:cNvPr id="0" name=""/>
        <dsp:cNvSpPr/>
      </dsp:nvSpPr>
      <dsp:spPr>
        <a:xfrm>
          <a:off x="0" y="1317660"/>
          <a:ext cx="441615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583AA-BB56-4168-B6AF-355EE90CA2B5}">
      <dsp:nvSpPr>
        <dsp:cNvPr id="0" name=""/>
        <dsp:cNvSpPr/>
      </dsp:nvSpPr>
      <dsp:spPr>
        <a:xfrm>
          <a:off x="220807" y="1140540"/>
          <a:ext cx="3091306" cy="3542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844" tIns="0" rIns="11684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Bebida para acompanhar</a:t>
          </a:r>
          <a:endParaRPr lang="pt-BR" sz="1200" kern="1200" dirty="0"/>
        </a:p>
      </dsp:txBody>
      <dsp:txXfrm>
        <a:off x="238100" y="1157833"/>
        <a:ext cx="3056720" cy="3196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0F4F9-C694-42F7-9960-C6B0A8028471}">
      <dsp:nvSpPr>
        <dsp:cNvPr id="0" name=""/>
        <dsp:cNvSpPr/>
      </dsp:nvSpPr>
      <dsp:spPr>
        <a:xfrm>
          <a:off x="3751616" y="2851516"/>
          <a:ext cx="3485187" cy="348518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Equiparação do homem aos animais inferiores nos estudos</a:t>
          </a:r>
          <a:endParaRPr lang="pt-BR" sz="1400" kern="1200" dirty="0"/>
        </a:p>
      </dsp:txBody>
      <dsp:txXfrm>
        <a:off x="4452294" y="3667904"/>
        <a:ext cx="2083831" cy="1791459"/>
      </dsp:txXfrm>
    </dsp:sp>
    <dsp:sp modelId="{5763D3D5-16CB-453D-83B2-D5E4DD10F969}">
      <dsp:nvSpPr>
        <dsp:cNvPr id="0" name=""/>
        <dsp:cNvSpPr/>
      </dsp:nvSpPr>
      <dsp:spPr>
        <a:xfrm>
          <a:off x="1723871" y="2027745"/>
          <a:ext cx="2534681" cy="253468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Desqualificação de que os seres inferiores pudessem ter mente;</a:t>
          </a:r>
          <a:endParaRPr lang="pt-BR" sz="1400" kern="1200" dirty="0"/>
        </a:p>
      </dsp:txBody>
      <dsp:txXfrm>
        <a:off x="2361985" y="2669715"/>
        <a:ext cx="1258453" cy="1250741"/>
      </dsp:txXfrm>
    </dsp:sp>
    <dsp:sp modelId="{941608E4-2BCE-4D6D-A8BB-B1C34D488380}">
      <dsp:nvSpPr>
        <dsp:cNvPr id="0" name=""/>
        <dsp:cNvSpPr/>
      </dsp:nvSpPr>
      <dsp:spPr>
        <a:xfrm rot="20700000">
          <a:off x="3143551" y="279073"/>
          <a:ext cx="2483470" cy="248347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Aniquilação da mente e elementos da consciência;</a:t>
          </a:r>
          <a:endParaRPr lang="pt-BR" sz="1400" kern="1200" dirty="0"/>
        </a:p>
      </dsp:txBody>
      <dsp:txXfrm rot="-20700000">
        <a:off x="3688249" y="823771"/>
        <a:ext cx="1394074" cy="1394074"/>
      </dsp:txXfrm>
    </dsp:sp>
    <dsp:sp modelId="{A1AEE44A-CB4E-4736-8D44-F1056D03F50C}">
      <dsp:nvSpPr>
        <dsp:cNvPr id="0" name=""/>
        <dsp:cNvSpPr/>
      </dsp:nvSpPr>
      <dsp:spPr>
        <a:xfrm>
          <a:off x="3507801" y="2311745"/>
          <a:ext cx="4461039" cy="4461039"/>
        </a:xfrm>
        <a:prstGeom prst="circularArrow">
          <a:avLst>
            <a:gd name="adj1" fmla="val 4687"/>
            <a:gd name="adj2" fmla="val 299029"/>
            <a:gd name="adj3" fmla="val 2551256"/>
            <a:gd name="adj4" fmla="val 1578765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EAB76-69E0-4AEA-8C6F-5FA8FC1058F4}">
      <dsp:nvSpPr>
        <dsp:cNvPr id="0" name=""/>
        <dsp:cNvSpPr/>
      </dsp:nvSpPr>
      <dsp:spPr>
        <a:xfrm>
          <a:off x="1274984" y="1457721"/>
          <a:ext cx="3241224" cy="324122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BC865-D168-4AA1-ABC2-EA7E78510A9E}">
      <dsp:nvSpPr>
        <dsp:cNvPr id="0" name=""/>
        <dsp:cNvSpPr/>
      </dsp:nvSpPr>
      <dsp:spPr>
        <a:xfrm>
          <a:off x="2569099" y="-274094"/>
          <a:ext cx="3494692" cy="349469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932F1-8B02-4337-9547-F23ECDDB1D0B}">
      <dsp:nvSpPr>
        <dsp:cNvPr id="0" name=""/>
        <dsp:cNvSpPr/>
      </dsp:nvSpPr>
      <dsp:spPr>
        <a:xfrm>
          <a:off x="4830633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041BE-427B-4584-B5E5-6E3655BD9010}">
      <dsp:nvSpPr>
        <dsp:cNvPr id="0" name=""/>
        <dsp:cNvSpPr/>
      </dsp:nvSpPr>
      <dsp:spPr>
        <a:xfrm>
          <a:off x="3439790" y="995933"/>
          <a:ext cx="1436563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1436563" y="310602"/>
              </a:lnTo>
              <a:lnTo>
                <a:pt x="1436563" y="4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EC863-774A-47D0-8A0F-1E5D4B597705}">
      <dsp:nvSpPr>
        <dsp:cNvPr id="0" name=""/>
        <dsp:cNvSpPr/>
      </dsp:nvSpPr>
      <dsp:spPr>
        <a:xfrm>
          <a:off x="2003226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957708" y="310602"/>
              </a:lnTo>
              <a:lnTo>
                <a:pt x="957708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D9203-B7B3-498F-AF65-9A102DEF4AA6}">
      <dsp:nvSpPr>
        <dsp:cNvPr id="0" name=""/>
        <dsp:cNvSpPr/>
      </dsp:nvSpPr>
      <dsp:spPr>
        <a:xfrm>
          <a:off x="1045517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957708" y="0"/>
              </a:moveTo>
              <a:lnTo>
                <a:pt x="957708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E07B-EA3E-4254-AC28-B1B264E8ED51}">
      <dsp:nvSpPr>
        <dsp:cNvPr id="0" name=""/>
        <dsp:cNvSpPr/>
      </dsp:nvSpPr>
      <dsp:spPr>
        <a:xfrm>
          <a:off x="2003226" y="995933"/>
          <a:ext cx="1436563" cy="455782"/>
        </a:xfrm>
        <a:custGeom>
          <a:avLst/>
          <a:gdLst/>
          <a:ahLst/>
          <a:cxnLst/>
          <a:rect l="0" t="0" r="0" b="0"/>
          <a:pathLst>
            <a:path>
              <a:moveTo>
                <a:pt x="1436563" y="0"/>
              </a:moveTo>
              <a:lnTo>
                <a:pt x="1436563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2199E-BA86-4ACB-80B7-C83C6A022010}">
      <dsp:nvSpPr>
        <dsp:cNvPr id="0" name=""/>
        <dsp:cNvSpPr/>
      </dsp:nvSpPr>
      <dsp:spPr>
        <a:xfrm>
          <a:off x="2656209" y="786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1BAE3-6E50-42F5-AC60-9BF6828C9F63}">
      <dsp:nvSpPr>
        <dsp:cNvPr id="0" name=""/>
        <dsp:cNvSpPr/>
      </dsp:nvSpPr>
      <dsp:spPr>
        <a:xfrm>
          <a:off x="2830338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Letra</a:t>
          </a:r>
          <a:endParaRPr lang="pt-BR" sz="2900" kern="1200" dirty="0"/>
        </a:p>
      </dsp:txBody>
      <dsp:txXfrm>
        <a:off x="2859485" y="195355"/>
        <a:ext cx="1508866" cy="936852"/>
      </dsp:txXfrm>
    </dsp:sp>
    <dsp:sp modelId="{89204E1E-8B5C-4B34-997D-09272E746DEF}">
      <dsp:nvSpPr>
        <dsp:cNvPr id="0" name=""/>
        <dsp:cNvSpPr/>
      </dsp:nvSpPr>
      <dsp:spPr>
        <a:xfrm>
          <a:off x="1219646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0B584-1D8D-446C-AC60-84609E8AAB26}">
      <dsp:nvSpPr>
        <dsp:cNvPr id="0" name=""/>
        <dsp:cNvSpPr/>
      </dsp:nvSpPr>
      <dsp:spPr>
        <a:xfrm>
          <a:off x="1393775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Palavra</a:t>
          </a:r>
          <a:endParaRPr lang="pt-BR" sz="2900" kern="1200" dirty="0"/>
        </a:p>
      </dsp:txBody>
      <dsp:txXfrm>
        <a:off x="1422922" y="1646284"/>
        <a:ext cx="1508866" cy="936852"/>
      </dsp:txXfrm>
    </dsp:sp>
    <dsp:sp modelId="{D498A884-79F8-4D54-ACAB-3DF980A39224}">
      <dsp:nvSpPr>
        <dsp:cNvPr id="0" name=""/>
        <dsp:cNvSpPr/>
      </dsp:nvSpPr>
      <dsp:spPr>
        <a:xfrm>
          <a:off x="261937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F16E3-4159-4E6F-878B-8561330BBCFE}">
      <dsp:nvSpPr>
        <dsp:cNvPr id="0" name=""/>
        <dsp:cNvSpPr/>
      </dsp:nvSpPr>
      <dsp:spPr>
        <a:xfrm>
          <a:off x="436066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Sílaba </a:t>
          </a:r>
          <a:endParaRPr lang="pt-BR" sz="2900" kern="1200" dirty="0"/>
        </a:p>
      </dsp:txBody>
      <dsp:txXfrm>
        <a:off x="465213" y="3097213"/>
        <a:ext cx="1508866" cy="936852"/>
      </dsp:txXfrm>
    </dsp:sp>
    <dsp:sp modelId="{093067EE-2E80-48C9-BC39-85661E9B669B}">
      <dsp:nvSpPr>
        <dsp:cNvPr id="0" name=""/>
        <dsp:cNvSpPr/>
      </dsp:nvSpPr>
      <dsp:spPr>
        <a:xfrm>
          <a:off x="2177355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BE3AF-F9C0-42FA-9D5F-B905C94D9E18}">
      <dsp:nvSpPr>
        <dsp:cNvPr id="0" name=""/>
        <dsp:cNvSpPr/>
      </dsp:nvSpPr>
      <dsp:spPr>
        <a:xfrm>
          <a:off x="2351484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Fonema</a:t>
          </a:r>
          <a:endParaRPr lang="pt-BR" sz="2900" kern="1200" dirty="0"/>
        </a:p>
      </dsp:txBody>
      <dsp:txXfrm>
        <a:off x="2380631" y="3097213"/>
        <a:ext cx="1508866" cy="936852"/>
      </dsp:txXfrm>
    </dsp:sp>
    <dsp:sp modelId="{AC898E9E-CBB2-42B5-9912-0AFF0E578CE4}">
      <dsp:nvSpPr>
        <dsp:cNvPr id="0" name=""/>
        <dsp:cNvSpPr/>
      </dsp:nvSpPr>
      <dsp:spPr>
        <a:xfrm>
          <a:off x="4092773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B2201-1643-4B0F-9B2B-FE99840CBB20}">
      <dsp:nvSpPr>
        <dsp:cNvPr id="0" name=""/>
        <dsp:cNvSpPr/>
      </dsp:nvSpPr>
      <dsp:spPr>
        <a:xfrm>
          <a:off x="4266902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Palavra</a:t>
          </a:r>
          <a:endParaRPr lang="pt-BR" sz="2900" kern="1200" dirty="0"/>
        </a:p>
      </dsp:txBody>
      <dsp:txXfrm>
        <a:off x="4296049" y="1646284"/>
        <a:ext cx="1508866" cy="936852"/>
      </dsp:txXfrm>
    </dsp:sp>
    <dsp:sp modelId="{B89174F9-E922-4055-8DCF-064ED30EB3B6}">
      <dsp:nvSpPr>
        <dsp:cNvPr id="0" name=""/>
        <dsp:cNvSpPr/>
      </dsp:nvSpPr>
      <dsp:spPr>
        <a:xfrm>
          <a:off x="4092773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EF7B4-5720-4866-BC50-8CF1A7ADC555}">
      <dsp:nvSpPr>
        <dsp:cNvPr id="0" name=""/>
        <dsp:cNvSpPr/>
      </dsp:nvSpPr>
      <dsp:spPr>
        <a:xfrm>
          <a:off x="4266902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Frase</a:t>
          </a:r>
          <a:endParaRPr lang="pt-BR" sz="2900" kern="1200" dirty="0"/>
        </a:p>
      </dsp:txBody>
      <dsp:txXfrm>
        <a:off x="4296049" y="3097213"/>
        <a:ext cx="1508866" cy="936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4D9C4-290C-4332-96B2-CB45D3FDBD19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270D5-31C2-4BA1-B072-16E9BC36AD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AF676-8E9F-476F-A41D-9EE97D85B29A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E96F-CF76-4DC1-8092-2C071711F8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81515-B469-4E2F-B7B9-EB41019B015F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90072-573A-454F-A3F2-B4B85FC303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A18B-BE0C-40FA-9FF1-419766A2BF1B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C84D8-7D94-45D4-80B7-36309413AA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98C6-CB77-4E1E-BC60-12407CC70D15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8421-955B-4B98-954A-327393ADDA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4A03-4234-4E85-A4EF-207C8A5CE2C4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8EC1-526E-4233-8532-277DFAD459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ACCA3-25D7-4C82-9CE1-68C0EB81E0B4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B61A-37FA-4E6C-9A1A-F7BC840465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0FBC-DC77-491E-92AD-410986D2F3D5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FFE6-8EC0-4FCB-8BB7-8075016E1D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4970-FE0A-4A0C-87BA-91B34EBEFDCF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33043-577F-479B-A10A-CB8063CB43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E9E80-5B2C-4E7F-B094-8B59F0F264B0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0693A-AEF3-404B-900C-2470E04A63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1EA5-AB6B-45F9-85DB-AD0F557FD496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F8285-587E-482A-852B-C8981FBB79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6A7B42-6515-45A4-8AEB-F89226397288}" type="datetimeFigureOut">
              <a:rPr lang="pt-BR"/>
              <a:pPr>
                <a:defRPr/>
              </a:pPr>
              <a:t>27/03/2012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F73E6A-CD2A-47D1-9178-34AC3D97CB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r>
              <a:rPr lang="pt-BR" b="1" smtClean="0"/>
              <a:t>Arthur Koestler</a:t>
            </a:r>
            <a:br>
              <a:rPr lang="pt-BR" b="1" smtClean="0"/>
            </a:br>
            <a:r>
              <a:rPr lang="pt-BR" b="1" smtClean="0"/>
              <a:t>O Fantasma da Máquina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pt-BR" sz="2800" smtClean="0"/>
          </a:p>
          <a:p>
            <a:pPr algn="ctr">
              <a:buFont typeface="Arial" charset="0"/>
              <a:buNone/>
            </a:pPr>
            <a:endParaRPr lang="pt-BR" sz="2800" smtClean="0"/>
          </a:p>
          <a:p>
            <a:pPr algn="ctr">
              <a:buFont typeface="Arial" charset="0"/>
              <a:buNone/>
            </a:pPr>
            <a:r>
              <a:rPr lang="pt-BR" sz="2800" smtClean="0"/>
              <a:t>Disciplina de Complexidade e Conhecimento na Sociedade em Redes - PPGEGC</a:t>
            </a:r>
          </a:p>
          <a:p>
            <a:pPr algn="ctr">
              <a:buFont typeface="Arial" charset="0"/>
              <a:buNone/>
            </a:pPr>
            <a:r>
              <a:rPr lang="pt-BR" sz="2800" smtClean="0"/>
              <a:t>Prof. Aires Rover</a:t>
            </a:r>
          </a:p>
          <a:p>
            <a:pPr algn="ctr">
              <a:buFont typeface="Arial" charset="0"/>
              <a:buNone/>
            </a:pPr>
            <a:endParaRPr lang="pt-BR" sz="2800" smtClean="0"/>
          </a:p>
          <a:p>
            <a:pPr algn="ctr">
              <a:buFont typeface="Arial" charset="0"/>
              <a:buNone/>
            </a:pPr>
            <a:endParaRPr lang="pt-BR" sz="2000" smtClean="0"/>
          </a:p>
          <a:p>
            <a:pPr algn="ctr">
              <a:buFont typeface="Arial" charset="0"/>
              <a:buNone/>
            </a:pPr>
            <a:r>
              <a:rPr lang="pt-BR" sz="2000" smtClean="0"/>
              <a:t>Alunos: Carla S. Bohn, Msc.</a:t>
            </a:r>
          </a:p>
          <a:p>
            <a:pPr algn="ctr">
              <a:buFont typeface="Arial" charset="0"/>
              <a:buNone/>
            </a:pPr>
            <a:r>
              <a:rPr lang="pt-BR" sz="2000" smtClean="0"/>
              <a:t>Carlos Castilho, Msc.</a:t>
            </a:r>
          </a:p>
          <a:p>
            <a:pPr algn="ctr">
              <a:buFont typeface="Arial" charset="0"/>
              <a:buNone/>
            </a:pPr>
            <a:r>
              <a:rPr lang="pt-BR" sz="2000" smtClean="0"/>
              <a:t>João A. Ziegler Filho, Esp.</a:t>
            </a:r>
          </a:p>
          <a:p>
            <a:pPr algn="ctr">
              <a:buFont typeface="Arial" charset="0"/>
              <a:buNone/>
            </a:pPr>
            <a:r>
              <a:rPr lang="pt-BR" sz="2000" smtClean="0"/>
              <a:t>Paula Zanelli, Msc.</a:t>
            </a:r>
          </a:p>
          <a:p>
            <a:pPr>
              <a:buFont typeface="Arial" charset="0"/>
              <a:buNone/>
            </a:pPr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Visão Ratomórfica do Homem</a:t>
            </a:r>
          </a:p>
        </p:txBody>
      </p:sp>
      <p:pic>
        <p:nvPicPr>
          <p:cNvPr id="20482" name="Espaço Reservado para Conteúdo 3" descr="academi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2068513"/>
            <a:ext cx="3810000" cy="3590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67544" y="260648"/>
          <a:ext cx="813690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2133600"/>
            <a:ext cx="8229600" cy="18002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II - O </a:t>
            </a:r>
            <a:r>
              <a:rPr lang="pt-BR" dirty="0"/>
              <a:t>ENCADEAMENTO DAS PALAVRAS E </a:t>
            </a:r>
            <a:br>
              <a:rPr lang="pt-BR" dirty="0"/>
            </a:br>
            <a:r>
              <a:rPr lang="pt-BR" dirty="0"/>
              <a:t>A ÁRVORE DA LINGUAGEM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Linguagem e Teoria Behaviorista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 que difere  o homem dos animais inferiores;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</a:t>
            </a:r>
            <a:r>
              <a:rPr lang="pt-BR" dirty="0"/>
              <a:t>linguagem é um comportamento que obedece a regras e se caracteriza por enorme flexibilidade e liberdade de </a:t>
            </a:r>
            <a:r>
              <a:rPr lang="pt-BR" dirty="0" smtClean="0"/>
              <a:t>escolha;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cada </a:t>
            </a:r>
            <a:r>
              <a:rPr lang="pt-BR" dirty="0"/>
              <a:t>escolha é “livre” no sentido de que não é determinada pelas regras do próprio jogo, mas por uma ordem diferente de “preceitos estratégicos” num plano mais elevado da </a:t>
            </a:r>
            <a:r>
              <a:rPr lang="pt-BR" dirty="0" smtClean="0"/>
              <a:t>hierarquia.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Alvin </a:t>
            </a:r>
            <a:r>
              <a:rPr lang="pt-BR" dirty="0" smtClean="0"/>
              <a:t>Liberman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...se </a:t>
            </a:r>
            <a:r>
              <a:rPr lang="pt-BR" dirty="0"/>
              <a:t>continuássemos a tratar o assunto com os métodos do teorista </a:t>
            </a:r>
            <a:r>
              <a:rPr lang="pt-BR" dirty="0" smtClean="0"/>
              <a:t>E-R: </a:t>
            </a:r>
            <a:r>
              <a:rPr lang="pt-BR" dirty="0"/>
              <a:t>“correríamos o risco de chegar à conclusão de que a fala humana é algo impossível”.</a:t>
            </a:r>
          </a:p>
        </p:txBody>
      </p:sp>
    </p:spTree>
    <p:extLst>
      <p:ext uri="{BB962C8B-B14F-4D97-AF65-F5344CB8AC3E}">
        <p14:creationId xmlns:p14="http://schemas.microsoft.com/office/powerpoint/2010/main" val="3492155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Árvore da Linguagem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Psicolinguística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Quando lemos, não percebemos a forma de cada letra </a:t>
            </a:r>
            <a:r>
              <a:rPr lang="pt-BR" dirty="0" smtClean="0"/>
              <a:t>separadamente, </a:t>
            </a:r>
            <a:r>
              <a:rPr lang="pt-BR" dirty="0"/>
              <a:t>mas percebemos os padrões de uma ou várias palavras de uma só vez </a:t>
            </a:r>
            <a:r>
              <a:rPr lang="pt-BR" dirty="0" smtClean="0"/>
              <a:t>;</a:t>
            </a:r>
          </a:p>
          <a:p>
            <a:r>
              <a:rPr lang="pt-BR" dirty="0"/>
              <a:t>as letras isoladas são percebidas integrando unidades maiores </a:t>
            </a:r>
            <a:r>
              <a:rPr lang="pt-BR" dirty="0" smtClean="0"/>
              <a:t>;</a:t>
            </a:r>
          </a:p>
          <a:p>
            <a:r>
              <a:rPr lang="pt-BR" dirty="0" smtClean="0"/>
              <a:t>Os </a:t>
            </a:r>
            <a:r>
              <a:rPr lang="pt-BR" dirty="0"/>
              <a:t>sons falados se unem em padrões como os sons musicais se unem em melodia 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0033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Psicolinguística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teoria da cadeia E-R falha logo no plano mais baixo da linguagem, porque os estímulos fonêmicos variam com o contexto, e só podem ser identificados no contexto. </a:t>
            </a:r>
          </a:p>
          <a:p>
            <a:pPr marL="0" indent="0">
              <a:buNone/>
            </a:pPr>
            <a:r>
              <a:rPr lang="pt-BR" dirty="0" smtClean="0"/>
              <a:t>Ex.: palavras em inglês – big ou </a:t>
            </a:r>
            <a:r>
              <a:rPr lang="pt-BR" dirty="0" err="1" smtClean="0"/>
              <a:t>pig</a:t>
            </a:r>
            <a:r>
              <a:rPr lang="pt-BR" dirty="0" smtClean="0"/>
              <a:t>, </a:t>
            </a:r>
            <a:r>
              <a:rPr lang="pt-BR" dirty="0" err="1" smtClean="0"/>
              <a:t>map</a:t>
            </a:r>
            <a:r>
              <a:rPr lang="pt-BR" dirty="0" smtClean="0"/>
              <a:t> ou nap. </a:t>
            </a:r>
          </a:p>
          <a:p>
            <a:r>
              <a:rPr lang="pt-BR" dirty="0"/>
              <a:t>As palavras se relacionam com a frase como as letras com a palavra. </a:t>
            </a:r>
          </a:p>
        </p:txBody>
      </p:sp>
    </p:spTree>
    <p:extLst>
      <p:ext uri="{BB962C8B-B14F-4D97-AF65-F5344CB8AC3E}">
        <p14:creationId xmlns:p14="http://schemas.microsoft.com/office/powerpoint/2010/main" val="2844655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Gramática </a:t>
            </a:r>
            <a:r>
              <a:rPr lang="pt-BR" dirty="0"/>
              <a:t>da </a:t>
            </a:r>
            <a:r>
              <a:rPr lang="pt-BR" dirty="0" smtClean="0"/>
              <a:t>Gênese </a:t>
            </a:r>
            <a:r>
              <a:rPr lang="pt-BR" dirty="0"/>
              <a:t>de </a:t>
            </a:r>
            <a:r>
              <a:rPr lang="pt-BR" dirty="0" smtClean="0"/>
              <a:t>Estruturas </a:t>
            </a:r>
            <a:r>
              <a:rPr lang="pt-BR" dirty="0"/>
              <a:t>de </a:t>
            </a:r>
            <a:r>
              <a:rPr lang="pt-BR" dirty="0" smtClean="0"/>
              <a:t>Frases</a:t>
            </a:r>
            <a:endParaRPr lang="pt-BR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2297" y="1600200"/>
            <a:ext cx="66194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Síntese: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t-BR" smtClean="0"/>
              <a:t>Embora os estímulos sejam aparentemente direcionados (E-R), o indivíduo possui a capacidade de alterar o resultado final.</a:t>
            </a:r>
          </a:p>
          <a:p>
            <a:pPr>
              <a:buFont typeface="Arial" charset="0"/>
              <a:buNone/>
            </a:pPr>
            <a:r>
              <a:rPr lang="pt-BR" smtClean="0"/>
              <a:t>Exemplo: mudar a melodia de música.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Arthur </a:t>
            </a:r>
            <a:r>
              <a:rPr lang="pt-BR" dirty="0" err="1" smtClean="0"/>
              <a:t>Koestler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pt-BR" sz="2800" dirty="0" smtClean="0"/>
              <a:t>Intelectual exemplar do século XX (jornalista, escritor e ativista político), estudou em Viena, morou em Berlin, na Palestina, em Paris e em Londres.</a:t>
            </a:r>
          </a:p>
          <a:p>
            <a:r>
              <a:rPr lang="pt-BR" sz="2800" dirty="0" smtClean="0"/>
              <a:t>Atuou como repórter na Guerra Civil Espanhola, na qual foi capturado, preso e condenado a morte.</a:t>
            </a:r>
          </a:p>
          <a:p>
            <a:r>
              <a:rPr lang="pt-BR" sz="2800" dirty="0" smtClean="0"/>
              <a:t>Em seus últimos anos, dedicou-se à revisão da história da ciência, parapsicologia e um número de obsessões e gostos mais ou menos excêntricos.</a:t>
            </a:r>
          </a:p>
          <a:p>
            <a:r>
              <a:rPr lang="pt-BR" sz="2800" dirty="0" smtClean="0"/>
              <a:t>Em 1983, aos 78 anos, ele e sua companheira cometeram suicídio.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066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title"/>
          </p:nvPr>
        </p:nvSpPr>
        <p:spPr>
          <a:xfrm>
            <a:off x="323850" y="1052513"/>
            <a:ext cx="8445500" cy="4176712"/>
          </a:xfrm>
        </p:spPr>
        <p:txBody>
          <a:bodyPr/>
          <a:lstStyle/>
          <a:p>
            <a:r>
              <a:rPr lang="pt-BR" sz="3200" smtClean="0"/>
              <a:t>Parte 1: Prefácio, Cap. 1 e 2 (páginas: 09 à 56)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I - A POBREZA DA PSICOLOGIA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539750" y="404813"/>
            <a:ext cx="7772400" cy="1470025"/>
          </a:xfrm>
        </p:spPr>
        <p:txBody>
          <a:bodyPr/>
          <a:lstStyle/>
          <a:p>
            <a:r>
              <a:rPr lang="pt-BR" smtClean="0"/>
              <a:t>BEHAVIORISMO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2267744" y="1988840"/>
          <a:ext cx="4464496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/>
        </p:nvGraphicFramePr>
        <p:xfrm>
          <a:off x="6804248" y="1916832"/>
          <a:ext cx="2039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4340" name="Grupo 8"/>
          <p:cNvGrpSpPr>
            <a:grpSpLocks/>
          </p:cNvGrpSpPr>
          <p:nvPr/>
        </p:nvGrpSpPr>
        <p:grpSpPr bwMode="auto">
          <a:xfrm>
            <a:off x="250825" y="2349500"/>
            <a:ext cx="2089150" cy="647700"/>
            <a:chOff x="101994" y="31299"/>
            <a:chExt cx="1427921" cy="442800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101994" y="31299"/>
              <a:ext cx="1427921" cy="442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/>
                <a:t>O meio ambiente no corpo</a:t>
              </a: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123695" y="53005"/>
              <a:ext cx="1384519" cy="399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972" tIns="0" rIns="53972" bIns="0" spcCol="1270" anchor="ctr"/>
            <a:lstStyle/>
            <a:p>
              <a:pPr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1500" dirty="0"/>
            </a:p>
          </p:txBody>
        </p:sp>
      </p:grpSp>
      <p:grpSp>
        <p:nvGrpSpPr>
          <p:cNvPr id="14341" name="Grupo 12"/>
          <p:cNvGrpSpPr>
            <a:grpSpLocks/>
          </p:cNvGrpSpPr>
          <p:nvPr/>
        </p:nvGrpSpPr>
        <p:grpSpPr bwMode="auto">
          <a:xfrm>
            <a:off x="323850" y="3860800"/>
            <a:ext cx="1584325" cy="442913"/>
            <a:chOff x="101994" y="711699"/>
            <a:chExt cx="1584176" cy="442800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101994" y="711699"/>
              <a:ext cx="1428616" cy="442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ângulo 14"/>
            <p:cNvSpPr/>
            <p:nvPr/>
          </p:nvSpPr>
          <p:spPr>
            <a:xfrm>
              <a:off x="124217" y="733918"/>
              <a:ext cx="1561953" cy="398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972" tIns="0" rIns="53972" bIns="0" spcCol="1270" anchor="ctr"/>
            <a:lstStyle/>
            <a:p>
              <a:pPr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500" dirty="0"/>
                <a:t>Comportamento</a:t>
              </a:r>
            </a:p>
          </p:txBody>
        </p:sp>
      </p:grpSp>
      <p:grpSp>
        <p:nvGrpSpPr>
          <p:cNvPr id="14342" name="Grupo 17"/>
          <p:cNvGrpSpPr>
            <a:grpSpLocks/>
          </p:cNvGrpSpPr>
          <p:nvPr/>
        </p:nvGrpSpPr>
        <p:grpSpPr bwMode="auto">
          <a:xfrm>
            <a:off x="179388" y="5157788"/>
            <a:ext cx="2089150" cy="647700"/>
            <a:chOff x="101994" y="31299"/>
            <a:chExt cx="1427921" cy="442800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101994" y="31299"/>
              <a:ext cx="1427921" cy="442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/>
                <a:t>O meio ambiente fora do corpo</a:t>
              </a: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123695" y="53005"/>
              <a:ext cx="1384519" cy="399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972" tIns="0" rIns="53972" bIns="0" spcCol="1270" anchor="ctr"/>
            <a:lstStyle/>
            <a:p>
              <a:pPr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15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DEFINIÇÃO PSICOLOGIA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Influência do Pensamento de Watson/Freud e Pavlov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Objeto de estudo Behaviorista</a:t>
            </a:r>
          </a:p>
        </p:txBody>
      </p:sp>
      <p:pic>
        <p:nvPicPr>
          <p:cNvPr id="17410" name="Espaço Reservado para Conteúdo 3" descr="Rat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47988" y="2708275"/>
            <a:ext cx="3254375" cy="2305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55895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Comportamento de reflexos condicionados (máquina)</a:t>
            </a:r>
            <a:endParaRPr lang="pt-BR" dirty="0"/>
          </a:p>
        </p:txBody>
      </p:sp>
      <p:pic>
        <p:nvPicPr>
          <p:cNvPr id="18434" name="Espaço Reservado para Conteúdo 3" descr="caixa skinner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2276475"/>
            <a:ext cx="5080000" cy="2921000"/>
          </a:xfrm>
        </p:spPr>
      </p:pic>
      <p:sp>
        <p:nvSpPr>
          <p:cNvPr id="5" name="Retângulo 4"/>
          <p:cNvSpPr/>
          <p:nvPr/>
        </p:nvSpPr>
        <p:spPr>
          <a:xfrm>
            <a:off x="1103184" y="476672"/>
            <a:ext cx="69639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Avaliação de Skinner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Estímulo Incondicionado</a:t>
            </a:r>
          </a:p>
        </p:txBody>
      </p:sp>
      <p:pic>
        <p:nvPicPr>
          <p:cNvPr id="19458" name="Espaço Reservado para Conteúdo 3" descr="Venez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268413"/>
            <a:ext cx="5105400" cy="3829050"/>
          </a:xfrm>
        </p:spPr>
      </p:pic>
      <p:graphicFrame>
        <p:nvGraphicFramePr>
          <p:cNvPr id="5" name="Diagrama 4"/>
          <p:cNvGraphicFramePr/>
          <p:nvPr/>
        </p:nvGraphicFramePr>
        <p:xfrm>
          <a:off x="2339752" y="5085184"/>
          <a:ext cx="4416152" cy="167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518</Words>
  <Application>Microsoft Office PowerPoint</Application>
  <PresentationFormat>Apresentação na tela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Arthur Koestler O Fantasma da Máquina</vt:lpstr>
      <vt:lpstr>Arthur Koestler</vt:lpstr>
      <vt:lpstr>Parte 1: Prefácio, Cap. 1 e 2 (páginas: 09 à 56)   I - A POBREZA DA PSICOLOGIA</vt:lpstr>
      <vt:lpstr>BEHAVIORISMO</vt:lpstr>
      <vt:lpstr>DEFINIÇÃO PSICOLOGIA</vt:lpstr>
      <vt:lpstr>Influência do Pensamento de Watson/Freud e Pavlov</vt:lpstr>
      <vt:lpstr>Objeto de estudo Behaviorista</vt:lpstr>
      <vt:lpstr>Comportamento de reflexos condicionados (máquina)</vt:lpstr>
      <vt:lpstr>Estímulo Incondicionado</vt:lpstr>
      <vt:lpstr>Visão Ratomórfica do Homem</vt:lpstr>
      <vt:lpstr>Apresentação do PowerPoint</vt:lpstr>
      <vt:lpstr>II - O ENCADEAMENTO DAS PALAVRAS E  A ÁRVORE DA LINGUAGEM</vt:lpstr>
      <vt:lpstr>Linguagem e Teoria Behaviorista</vt:lpstr>
      <vt:lpstr>Alvin Liberman</vt:lpstr>
      <vt:lpstr>Árvore da Linguagem</vt:lpstr>
      <vt:lpstr>Psicolinguística</vt:lpstr>
      <vt:lpstr>Psicolinguística</vt:lpstr>
      <vt:lpstr>Gramática da Gênese de Estruturas de Frases</vt:lpstr>
      <vt:lpstr>Síntese: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BEHAVIORISMO</dc:title>
  <dc:creator>João Alfredo</dc:creator>
  <cp:lastModifiedBy>marina</cp:lastModifiedBy>
  <cp:revision>51</cp:revision>
  <dcterms:created xsi:type="dcterms:W3CDTF">2012-03-17T17:10:30Z</dcterms:created>
  <dcterms:modified xsi:type="dcterms:W3CDTF">2012-03-27T19:20:31Z</dcterms:modified>
</cp:coreProperties>
</file>